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2" userDrawn="1">
          <p15:clr>
            <a:srgbClr val="A4A3A4"/>
          </p15:clr>
        </p15:guide>
        <p15:guide id="2" pos="385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72"/>
        <p:guide pos="385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206240" y="4396105"/>
            <a:ext cx="934085" cy="73787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切换</a:t>
            </a:r>
            <a:r>
              <a:rPr lang="zh-CN" altLang="en-US"/>
              <a:t>台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06875" y="5664835"/>
            <a:ext cx="933450" cy="101727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>
                <a:solidFill>
                  <a:schemeClr val="accent3">
                    <a:lumMod val="60000"/>
                    <a:lumOff val="40000"/>
                  </a:schemeClr>
                </a:solidFill>
              </a:rPr>
              <a:t>矩阵</a:t>
            </a:r>
            <a:endParaRPr lang="zh-CN" altLang="en-US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8639175" y="1671320"/>
            <a:ext cx="2738120" cy="47879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画面分割</a:t>
            </a:r>
            <a:r>
              <a:rPr lang="zh-CN" altLang="en-US"/>
              <a:t>器</a:t>
            </a: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735955" y="5126990"/>
            <a:ext cx="1626870" cy="537845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二选一开</a:t>
            </a:r>
            <a:r>
              <a:rPr lang="zh-CN" altLang="en-US"/>
              <a:t>关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90905" y="1544320"/>
            <a:ext cx="936625" cy="42799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CAM1</a:t>
            </a:r>
            <a:endParaRPr lang="en-US" altLang="zh-CN"/>
          </a:p>
        </p:txBody>
      </p:sp>
      <p:sp>
        <p:nvSpPr>
          <p:cNvPr id="11" name="矩形 10"/>
          <p:cNvSpPr/>
          <p:nvPr/>
        </p:nvSpPr>
        <p:spPr>
          <a:xfrm>
            <a:off x="890905" y="3220720"/>
            <a:ext cx="936625" cy="42799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EXT-1</a:t>
            </a:r>
            <a:endParaRPr lang="en-US" altLang="zh-CN"/>
          </a:p>
        </p:txBody>
      </p:sp>
      <p:sp>
        <p:nvSpPr>
          <p:cNvPr id="2" name="矩形 1"/>
          <p:cNvSpPr/>
          <p:nvPr/>
        </p:nvSpPr>
        <p:spPr>
          <a:xfrm>
            <a:off x="8639175" y="1133475"/>
            <a:ext cx="912495" cy="5378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CAM1</a:t>
            </a:r>
            <a:endParaRPr lang="en-US" altLang="zh-CN"/>
          </a:p>
        </p:txBody>
      </p:sp>
      <p:sp>
        <p:nvSpPr>
          <p:cNvPr id="3" name="矩形 2"/>
          <p:cNvSpPr/>
          <p:nvPr/>
        </p:nvSpPr>
        <p:spPr>
          <a:xfrm>
            <a:off x="10464165" y="1133475"/>
            <a:ext cx="912495" cy="53784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？？？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551670" y="1133475"/>
            <a:ext cx="912495" cy="53784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EXT-1</a:t>
            </a:r>
            <a:endParaRPr lang="en-US" altLang="zh-CN"/>
          </a:p>
        </p:txBody>
      </p:sp>
      <p:cxnSp>
        <p:nvCxnSpPr>
          <p:cNvPr id="19" name="直接连接符 18"/>
          <p:cNvCxnSpPr/>
          <p:nvPr/>
        </p:nvCxnSpPr>
        <p:spPr>
          <a:xfrm>
            <a:off x="3844290" y="475996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820160" y="485394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808095" y="491934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820795" y="501332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856990" y="634619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3832860" y="644017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3820795" y="650557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833495" y="659955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27" name="任意多边形 26"/>
          <p:cNvSpPr/>
          <p:nvPr/>
        </p:nvSpPr>
        <p:spPr>
          <a:xfrm>
            <a:off x="5127625" y="4760595"/>
            <a:ext cx="568325" cy="593725"/>
          </a:xfrm>
          <a:custGeom>
            <a:avLst/>
            <a:gdLst>
              <a:gd name="connisteX0" fmla="*/ 0 w 548640"/>
              <a:gd name="connsiteY0" fmla="*/ 10331 h 788841"/>
              <a:gd name="connisteX1" fmla="*/ 69850 w 548640"/>
              <a:gd name="connsiteY1" fmla="*/ 806 h 788841"/>
              <a:gd name="connisteX2" fmla="*/ 139700 w 548640"/>
              <a:gd name="connsiteY2" fmla="*/ 30651 h 788841"/>
              <a:gd name="connisteX3" fmla="*/ 189230 w 548640"/>
              <a:gd name="connsiteY3" fmla="*/ 100501 h 788841"/>
              <a:gd name="connisteX4" fmla="*/ 219710 w 548640"/>
              <a:gd name="connsiteY4" fmla="*/ 170351 h 788841"/>
              <a:gd name="connisteX5" fmla="*/ 239395 w 548640"/>
              <a:gd name="connsiteY5" fmla="*/ 249726 h 788841"/>
              <a:gd name="connisteX6" fmla="*/ 259080 w 548640"/>
              <a:gd name="connsiteY6" fmla="*/ 319576 h 788841"/>
              <a:gd name="connisteX7" fmla="*/ 279400 w 548640"/>
              <a:gd name="connsiteY7" fmla="*/ 399586 h 788841"/>
              <a:gd name="connisteX8" fmla="*/ 319405 w 548640"/>
              <a:gd name="connsiteY8" fmla="*/ 469436 h 788841"/>
              <a:gd name="connisteX9" fmla="*/ 349250 w 548640"/>
              <a:gd name="connsiteY9" fmla="*/ 539286 h 788841"/>
              <a:gd name="connisteX10" fmla="*/ 379095 w 548640"/>
              <a:gd name="connsiteY10" fmla="*/ 619296 h 788841"/>
              <a:gd name="connisteX11" fmla="*/ 429260 w 548640"/>
              <a:gd name="connsiteY11" fmla="*/ 689146 h 788841"/>
              <a:gd name="connisteX12" fmla="*/ 478790 w 548640"/>
              <a:gd name="connsiteY12" fmla="*/ 758996 h 788841"/>
              <a:gd name="connisteX13" fmla="*/ 548640 w 548640"/>
              <a:gd name="connsiteY13" fmla="*/ 788841 h 78884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</a:cxnLst>
            <a:rect l="l" t="t" r="r" b="b"/>
            <a:pathLst>
              <a:path w="548640" h="788841">
                <a:moveTo>
                  <a:pt x="0" y="10331"/>
                </a:moveTo>
                <a:cubicBezTo>
                  <a:pt x="12700" y="7791"/>
                  <a:pt x="41910" y="-3004"/>
                  <a:pt x="69850" y="806"/>
                </a:cubicBezTo>
                <a:cubicBezTo>
                  <a:pt x="97790" y="4616"/>
                  <a:pt x="115570" y="10966"/>
                  <a:pt x="139700" y="30651"/>
                </a:cubicBezTo>
                <a:cubicBezTo>
                  <a:pt x="163830" y="50336"/>
                  <a:pt x="173355" y="72561"/>
                  <a:pt x="189230" y="100501"/>
                </a:cubicBezTo>
                <a:cubicBezTo>
                  <a:pt x="205105" y="128441"/>
                  <a:pt x="209550" y="140506"/>
                  <a:pt x="219710" y="170351"/>
                </a:cubicBezTo>
                <a:cubicBezTo>
                  <a:pt x="229870" y="200196"/>
                  <a:pt x="231775" y="219881"/>
                  <a:pt x="239395" y="249726"/>
                </a:cubicBezTo>
                <a:cubicBezTo>
                  <a:pt x="247015" y="279571"/>
                  <a:pt x="250825" y="289731"/>
                  <a:pt x="259080" y="319576"/>
                </a:cubicBezTo>
                <a:cubicBezTo>
                  <a:pt x="267335" y="349421"/>
                  <a:pt x="267335" y="369741"/>
                  <a:pt x="279400" y="399586"/>
                </a:cubicBezTo>
                <a:cubicBezTo>
                  <a:pt x="291465" y="429431"/>
                  <a:pt x="305435" y="441496"/>
                  <a:pt x="319405" y="469436"/>
                </a:cubicBezTo>
                <a:cubicBezTo>
                  <a:pt x="333375" y="497376"/>
                  <a:pt x="337185" y="509441"/>
                  <a:pt x="349250" y="539286"/>
                </a:cubicBezTo>
                <a:cubicBezTo>
                  <a:pt x="361315" y="569131"/>
                  <a:pt x="363220" y="589451"/>
                  <a:pt x="379095" y="619296"/>
                </a:cubicBezTo>
                <a:cubicBezTo>
                  <a:pt x="394970" y="649141"/>
                  <a:pt x="409575" y="661206"/>
                  <a:pt x="429260" y="689146"/>
                </a:cubicBezTo>
                <a:cubicBezTo>
                  <a:pt x="448945" y="717086"/>
                  <a:pt x="454660" y="739311"/>
                  <a:pt x="478790" y="758996"/>
                </a:cubicBezTo>
                <a:cubicBezTo>
                  <a:pt x="502920" y="778681"/>
                  <a:pt x="535940" y="784396"/>
                  <a:pt x="548640" y="788841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5137150" y="5572125"/>
            <a:ext cx="579120" cy="260985"/>
          </a:xfrm>
          <a:custGeom>
            <a:avLst/>
            <a:gdLst>
              <a:gd name="connisteX0" fmla="*/ 0 w 579120"/>
              <a:gd name="connsiteY0" fmla="*/ 260923 h 260923"/>
              <a:gd name="connisteX1" fmla="*/ 69850 w 579120"/>
              <a:gd name="connsiteY1" fmla="*/ 231078 h 260923"/>
              <a:gd name="connisteX2" fmla="*/ 139700 w 579120"/>
              <a:gd name="connsiteY2" fmla="*/ 201233 h 260923"/>
              <a:gd name="connisteX3" fmla="*/ 209550 w 579120"/>
              <a:gd name="connsiteY3" fmla="*/ 151068 h 260923"/>
              <a:gd name="connisteX4" fmla="*/ 279400 w 579120"/>
              <a:gd name="connsiteY4" fmla="*/ 101538 h 260923"/>
              <a:gd name="connisteX5" fmla="*/ 349250 w 579120"/>
              <a:gd name="connsiteY5" fmla="*/ 51373 h 260923"/>
              <a:gd name="connisteX6" fmla="*/ 419100 w 579120"/>
              <a:gd name="connsiteY6" fmla="*/ 21528 h 260923"/>
              <a:gd name="connisteX7" fmla="*/ 499110 w 579120"/>
              <a:gd name="connsiteY7" fmla="*/ 1843 h 260923"/>
              <a:gd name="connisteX8" fmla="*/ 579120 w 579120"/>
              <a:gd name="connsiteY8" fmla="*/ 1843 h 260923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l" t="t" r="r" b="b"/>
            <a:pathLst>
              <a:path w="579120" h="260923">
                <a:moveTo>
                  <a:pt x="0" y="260923"/>
                </a:moveTo>
                <a:cubicBezTo>
                  <a:pt x="12700" y="255843"/>
                  <a:pt x="41910" y="243143"/>
                  <a:pt x="69850" y="231078"/>
                </a:cubicBezTo>
                <a:cubicBezTo>
                  <a:pt x="97790" y="219013"/>
                  <a:pt x="111760" y="217108"/>
                  <a:pt x="139700" y="201233"/>
                </a:cubicBezTo>
                <a:cubicBezTo>
                  <a:pt x="167640" y="185358"/>
                  <a:pt x="181610" y="170753"/>
                  <a:pt x="209550" y="151068"/>
                </a:cubicBezTo>
                <a:cubicBezTo>
                  <a:pt x="237490" y="131383"/>
                  <a:pt x="251460" y="121223"/>
                  <a:pt x="279400" y="101538"/>
                </a:cubicBezTo>
                <a:cubicBezTo>
                  <a:pt x="307340" y="81853"/>
                  <a:pt x="321310" y="67248"/>
                  <a:pt x="349250" y="51373"/>
                </a:cubicBezTo>
                <a:cubicBezTo>
                  <a:pt x="377190" y="35498"/>
                  <a:pt x="389255" y="31688"/>
                  <a:pt x="419100" y="21528"/>
                </a:cubicBezTo>
                <a:cubicBezTo>
                  <a:pt x="448945" y="11368"/>
                  <a:pt x="467360" y="5653"/>
                  <a:pt x="499110" y="1843"/>
                </a:cubicBezTo>
                <a:cubicBezTo>
                  <a:pt x="530860" y="-1967"/>
                  <a:pt x="564515" y="1208"/>
                  <a:pt x="579120" y="1843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30" name="直接箭头连接符 29"/>
          <p:cNvCxnSpPr/>
          <p:nvPr/>
        </p:nvCxnSpPr>
        <p:spPr>
          <a:xfrm flipV="1">
            <a:off x="7362825" y="5394325"/>
            <a:ext cx="467995" cy="1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V="1">
            <a:off x="5176520" y="4540885"/>
            <a:ext cx="467995" cy="1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138420" y="5972810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137150" y="605091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5142230" y="6144260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140960" y="622236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5144770" y="640016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5149850" y="6493510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5148580" y="657161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5644515" y="4356735"/>
            <a:ext cx="858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PVW</a:t>
            </a:r>
            <a:endParaRPr lang="en-US" altLang="zh-CN"/>
          </a:p>
        </p:txBody>
      </p:sp>
      <p:sp>
        <p:nvSpPr>
          <p:cNvPr id="49" name="文本框 48"/>
          <p:cNvSpPr txBox="1"/>
          <p:nvPr/>
        </p:nvSpPr>
        <p:spPr>
          <a:xfrm>
            <a:off x="7830820" y="5203825"/>
            <a:ext cx="858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PGM</a:t>
            </a:r>
            <a:endParaRPr lang="en-US" altLang="zh-CN"/>
          </a:p>
        </p:txBody>
      </p:sp>
      <p:cxnSp>
        <p:nvCxnSpPr>
          <p:cNvPr id="10" name="直接连接符 9"/>
          <p:cNvCxnSpPr/>
          <p:nvPr/>
        </p:nvCxnSpPr>
        <p:spPr>
          <a:xfrm>
            <a:off x="3844290" y="444119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820160" y="453517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3808095" y="460057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820795" y="469455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3873500" y="599884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3849370" y="609282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837305" y="615823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850005" y="625221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3873500" y="568007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3849370" y="577405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837305" y="583946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3850005" y="593344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127625" y="6336030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206240" y="4396105"/>
            <a:ext cx="934085" cy="73787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切换</a:t>
            </a:r>
            <a:r>
              <a:rPr lang="zh-CN" altLang="en-US"/>
              <a:t>台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06875" y="5664835"/>
            <a:ext cx="933450" cy="101727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>
                <a:solidFill>
                  <a:schemeClr val="accent3">
                    <a:lumMod val="60000"/>
                    <a:lumOff val="40000"/>
                  </a:schemeClr>
                </a:solidFill>
              </a:rPr>
              <a:t>矩阵</a:t>
            </a:r>
            <a:endParaRPr lang="zh-CN" altLang="en-US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8639175" y="1671320"/>
            <a:ext cx="2738120" cy="47879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画面分割</a:t>
            </a:r>
            <a:r>
              <a:rPr lang="zh-CN" altLang="en-US"/>
              <a:t>器</a:t>
            </a: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735955" y="5126990"/>
            <a:ext cx="1626870" cy="537845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二选一开</a:t>
            </a:r>
            <a:r>
              <a:rPr lang="zh-CN" altLang="en-US"/>
              <a:t>关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90905" y="1544320"/>
            <a:ext cx="936625" cy="42799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CAM1</a:t>
            </a:r>
            <a:endParaRPr lang="en-US" altLang="zh-CN"/>
          </a:p>
        </p:txBody>
      </p:sp>
      <p:sp>
        <p:nvSpPr>
          <p:cNvPr id="11" name="矩形 10"/>
          <p:cNvSpPr/>
          <p:nvPr/>
        </p:nvSpPr>
        <p:spPr>
          <a:xfrm>
            <a:off x="890905" y="3220720"/>
            <a:ext cx="936625" cy="42799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EXT-1</a:t>
            </a:r>
            <a:endParaRPr lang="en-US" altLang="zh-CN"/>
          </a:p>
        </p:txBody>
      </p:sp>
      <p:sp>
        <p:nvSpPr>
          <p:cNvPr id="12" name="矩形 11"/>
          <p:cNvSpPr/>
          <p:nvPr/>
        </p:nvSpPr>
        <p:spPr>
          <a:xfrm>
            <a:off x="4206240" y="654685"/>
            <a:ext cx="1905000" cy="47879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TALLY</a:t>
            </a:r>
            <a:r>
              <a:rPr lang="zh-CN" altLang="en-US"/>
              <a:t>控制</a:t>
            </a:r>
            <a:r>
              <a:rPr lang="zh-CN" altLang="en-US"/>
              <a:t>器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8639175" y="1133475"/>
            <a:ext cx="912495" cy="5378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CAM1</a:t>
            </a:r>
            <a:endParaRPr lang="en-US" altLang="zh-CN"/>
          </a:p>
        </p:txBody>
      </p:sp>
      <p:sp>
        <p:nvSpPr>
          <p:cNvPr id="3" name="矩形 2"/>
          <p:cNvSpPr/>
          <p:nvPr/>
        </p:nvSpPr>
        <p:spPr>
          <a:xfrm>
            <a:off x="10464165" y="1133475"/>
            <a:ext cx="912495" cy="53784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/>
              <a:t>？？？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551670" y="1133475"/>
            <a:ext cx="912495" cy="53784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/>
              <a:t>EXT-1</a:t>
            </a:r>
            <a:endParaRPr lang="en-US" altLang="zh-CN"/>
          </a:p>
        </p:txBody>
      </p:sp>
      <p:sp>
        <p:nvSpPr>
          <p:cNvPr id="13" name="任意多边形 12"/>
          <p:cNvSpPr/>
          <p:nvPr/>
        </p:nvSpPr>
        <p:spPr>
          <a:xfrm>
            <a:off x="1835150" y="1623060"/>
            <a:ext cx="7113270" cy="1179195"/>
          </a:xfrm>
          <a:custGeom>
            <a:avLst/>
            <a:gdLst>
              <a:gd name="connisteX0" fmla="*/ 0 w 7113270"/>
              <a:gd name="connsiteY0" fmla="*/ 79375 h 1178983"/>
              <a:gd name="connisteX1" fmla="*/ 79375 w 7113270"/>
              <a:gd name="connsiteY1" fmla="*/ 119380 h 1178983"/>
              <a:gd name="connisteX2" fmla="*/ 149225 w 7113270"/>
              <a:gd name="connsiteY2" fmla="*/ 129540 h 1178983"/>
              <a:gd name="connisteX3" fmla="*/ 219075 w 7113270"/>
              <a:gd name="connsiteY3" fmla="*/ 149225 h 1178983"/>
              <a:gd name="connisteX4" fmla="*/ 288925 w 7113270"/>
              <a:gd name="connsiteY4" fmla="*/ 159385 h 1178983"/>
              <a:gd name="connisteX5" fmla="*/ 368935 w 7113270"/>
              <a:gd name="connsiteY5" fmla="*/ 179070 h 1178983"/>
              <a:gd name="connisteX6" fmla="*/ 438785 w 7113270"/>
              <a:gd name="connsiteY6" fmla="*/ 179070 h 1178983"/>
              <a:gd name="connisteX7" fmla="*/ 508635 w 7113270"/>
              <a:gd name="connsiteY7" fmla="*/ 199390 h 1178983"/>
              <a:gd name="connisteX8" fmla="*/ 578485 w 7113270"/>
              <a:gd name="connsiteY8" fmla="*/ 219075 h 1178983"/>
              <a:gd name="connisteX9" fmla="*/ 648335 w 7113270"/>
              <a:gd name="connsiteY9" fmla="*/ 248920 h 1178983"/>
              <a:gd name="connisteX10" fmla="*/ 718185 w 7113270"/>
              <a:gd name="connsiteY10" fmla="*/ 269240 h 1178983"/>
              <a:gd name="connisteX11" fmla="*/ 798195 w 7113270"/>
              <a:gd name="connsiteY11" fmla="*/ 288925 h 1178983"/>
              <a:gd name="connisteX12" fmla="*/ 868045 w 7113270"/>
              <a:gd name="connsiteY12" fmla="*/ 318770 h 1178983"/>
              <a:gd name="connisteX13" fmla="*/ 937895 w 7113270"/>
              <a:gd name="connsiteY13" fmla="*/ 318770 h 1178983"/>
              <a:gd name="connisteX14" fmla="*/ 1007110 w 7113270"/>
              <a:gd name="connsiteY14" fmla="*/ 339090 h 1178983"/>
              <a:gd name="connisteX15" fmla="*/ 1076960 w 7113270"/>
              <a:gd name="connsiteY15" fmla="*/ 358775 h 1178983"/>
              <a:gd name="connisteX16" fmla="*/ 1146810 w 7113270"/>
              <a:gd name="connsiteY16" fmla="*/ 368935 h 1178983"/>
              <a:gd name="connisteX17" fmla="*/ 1216660 w 7113270"/>
              <a:gd name="connsiteY17" fmla="*/ 388620 h 1178983"/>
              <a:gd name="connisteX18" fmla="*/ 1286510 w 7113270"/>
              <a:gd name="connsiteY18" fmla="*/ 419100 h 1178983"/>
              <a:gd name="connisteX19" fmla="*/ 1366520 w 7113270"/>
              <a:gd name="connsiteY19" fmla="*/ 438785 h 1178983"/>
              <a:gd name="connisteX20" fmla="*/ 1436370 w 7113270"/>
              <a:gd name="connsiteY20" fmla="*/ 468630 h 1178983"/>
              <a:gd name="connisteX21" fmla="*/ 1506220 w 7113270"/>
              <a:gd name="connsiteY21" fmla="*/ 488315 h 1178983"/>
              <a:gd name="connisteX22" fmla="*/ 1576070 w 7113270"/>
              <a:gd name="connsiteY22" fmla="*/ 498475 h 1178983"/>
              <a:gd name="connisteX23" fmla="*/ 1645920 w 7113270"/>
              <a:gd name="connsiteY23" fmla="*/ 528320 h 1178983"/>
              <a:gd name="connisteX24" fmla="*/ 1715770 w 7113270"/>
              <a:gd name="connsiteY24" fmla="*/ 558165 h 1178983"/>
              <a:gd name="connisteX25" fmla="*/ 1785620 w 7113270"/>
              <a:gd name="connsiteY25" fmla="*/ 568325 h 1178983"/>
              <a:gd name="connisteX26" fmla="*/ 1865630 w 7113270"/>
              <a:gd name="connsiteY26" fmla="*/ 598170 h 1178983"/>
              <a:gd name="connisteX27" fmla="*/ 1955165 w 7113270"/>
              <a:gd name="connsiteY27" fmla="*/ 628015 h 1178983"/>
              <a:gd name="connisteX28" fmla="*/ 2025015 w 7113270"/>
              <a:gd name="connsiteY28" fmla="*/ 648335 h 1178983"/>
              <a:gd name="connisteX29" fmla="*/ 2105025 w 7113270"/>
              <a:gd name="connsiteY29" fmla="*/ 648335 h 1178983"/>
              <a:gd name="connisteX30" fmla="*/ 2174875 w 7113270"/>
              <a:gd name="connsiteY30" fmla="*/ 688340 h 1178983"/>
              <a:gd name="connisteX31" fmla="*/ 2244725 w 7113270"/>
              <a:gd name="connsiteY31" fmla="*/ 708025 h 1178983"/>
              <a:gd name="connisteX32" fmla="*/ 2314575 w 7113270"/>
              <a:gd name="connsiteY32" fmla="*/ 737870 h 1178983"/>
              <a:gd name="connisteX33" fmla="*/ 2393950 w 7113270"/>
              <a:gd name="connsiteY33" fmla="*/ 748030 h 1178983"/>
              <a:gd name="connisteX34" fmla="*/ 2463800 w 7113270"/>
              <a:gd name="connsiteY34" fmla="*/ 758190 h 1178983"/>
              <a:gd name="connisteX35" fmla="*/ 2533650 w 7113270"/>
              <a:gd name="connsiteY35" fmla="*/ 777875 h 1178983"/>
              <a:gd name="connisteX36" fmla="*/ 2613660 w 7113270"/>
              <a:gd name="connsiteY36" fmla="*/ 788035 h 1178983"/>
              <a:gd name="connisteX37" fmla="*/ 2693670 w 7113270"/>
              <a:gd name="connsiteY37" fmla="*/ 807720 h 1178983"/>
              <a:gd name="connisteX38" fmla="*/ 2763520 w 7113270"/>
              <a:gd name="connsiteY38" fmla="*/ 817880 h 1178983"/>
              <a:gd name="connisteX39" fmla="*/ 2833370 w 7113270"/>
              <a:gd name="connsiteY39" fmla="*/ 817880 h 1178983"/>
              <a:gd name="connisteX40" fmla="*/ 2912745 w 7113270"/>
              <a:gd name="connsiteY40" fmla="*/ 837565 h 1178983"/>
              <a:gd name="connisteX41" fmla="*/ 2982595 w 7113270"/>
              <a:gd name="connsiteY41" fmla="*/ 837565 h 1178983"/>
              <a:gd name="connisteX42" fmla="*/ 3062605 w 7113270"/>
              <a:gd name="connsiteY42" fmla="*/ 837565 h 1178983"/>
              <a:gd name="connisteX43" fmla="*/ 3152775 w 7113270"/>
              <a:gd name="connsiteY43" fmla="*/ 857885 h 1178983"/>
              <a:gd name="connisteX44" fmla="*/ 3232150 w 7113270"/>
              <a:gd name="connsiteY44" fmla="*/ 868045 h 1178983"/>
              <a:gd name="connisteX45" fmla="*/ 3302000 w 7113270"/>
              <a:gd name="connsiteY45" fmla="*/ 868045 h 1178983"/>
              <a:gd name="connisteX46" fmla="*/ 3371850 w 7113270"/>
              <a:gd name="connsiteY46" fmla="*/ 877570 h 1178983"/>
              <a:gd name="connisteX47" fmla="*/ 3441700 w 7113270"/>
              <a:gd name="connsiteY47" fmla="*/ 887730 h 1178983"/>
              <a:gd name="connisteX48" fmla="*/ 3521710 w 7113270"/>
              <a:gd name="connsiteY48" fmla="*/ 897890 h 1178983"/>
              <a:gd name="connisteX49" fmla="*/ 3601720 w 7113270"/>
              <a:gd name="connsiteY49" fmla="*/ 907415 h 1178983"/>
              <a:gd name="connisteX50" fmla="*/ 3681095 w 7113270"/>
              <a:gd name="connsiteY50" fmla="*/ 927735 h 1178983"/>
              <a:gd name="connisteX51" fmla="*/ 3750945 w 7113270"/>
              <a:gd name="connsiteY51" fmla="*/ 927735 h 1178983"/>
              <a:gd name="connisteX52" fmla="*/ 3820795 w 7113270"/>
              <a:gd name="connsiteY52" fmla="*/ 937895 h 1178983"/>
              <a:gd name="connisteX53" fmla="*/ 3900805 w 7113270"/>
              <a:gd name="connsiteY53" fmla="*/ 947420 h 1178983"/>
              <a:gd name="connisteX54" fmla="*/ 3980815 w 7113270"/>
              <a:gd name="connsiteY54" fmla="*/ 957580 h 1178983"/>
              <a:gd name="connisteX55" fmla="*/ 4050665 w 7113270"/>
              <a:gd name="connsiteY55" fmla="*/ 977265 h 1178983"/>
              <a:gd name="connisteX56" fmla="*/ 4120515 w 7113270"/>
              <a:gd name="connsiteY56" fmla="*/ 987425 h 1178983"/>
              <a:gd name="connisteX57" fmla="*/ 4190365 w 7113270"/>
              <a:gd name="connsiteY57" fmla="*/ 997585 h 1178983"/>
              <a:gd name="connisteX58" fmla="*/ 4260215 w 7113270"/>
              <a:gd name="connsiteY58" fmla="*/ 1017270 h 1178983"/>
              <a:gd name="connisteX59" fmla="*/ 4330065 w 7113270"/>
              <a:gd name="connsiteY59" fmla="*/ 1017270 h 1178983"/>
              <a:gd name="connisteX60" fmla="*/ 4419600 w 7113270"/>
              <a:gd name="connsiteY60" fmla="*/ 1047115 h 1178983"/>
              <a:gd name="connisteX61" fmla="*/ 4489450 w 7113270"/>
              <a:gd name="connsiteY61" fmla="*/ 1057275 h 1178983"/>
              <a:gd name="connisteX62" fmla="*/ 4578985 w 7113270"/>
              <a:gd name="connsiteY62" fmla="*/ 1057275 h 1178983"/>
              <a:gd name="connisteX63" fmla="*/ 4678680 w 7113270"/>
              <a:gd name="connsiteY63" fmla="*/ 1076960 h 1178983"/>
              <a:gd name="connisteX64" fmla="*/ 4758690 w 7113270"/>
              <a:gd name="connsiteY64" fmla="*/ 1107440 h 1178983"/>
              <a:gd name="connisteX65" fmla="*/ 4828540 w 7113270"/>
              <a:gd name="connsiteY65" fmla="*/ 1127125 h 1178983"/>
              <a:gd name="connisteX66" fmla="*/ 4918710 w 7113270"/>
              <a:gd name="connsiteY66" fmla="*/ 1146810 h 1178983"/>
              <a:gd name="connisteX67" fmla="*/ 4998085 w 7113270"/>
              <a:gd name="connsiteY67" fmla="*/ 1156970 h 1178983"/>
              <a:gd name="connisteX68" fmla="*/ 5067935 w 7113270"/>
              <a:gd name="connsiteY68" fmla="*/ 1167130 h 1178983"/>
              <a:gd name="connisteX69" fmla="*/ 5137785 w 7113270"/>
              <a:gd name="connsiteY69" fmla="*/ 1167130 h 1178983"/>
              <a:gd name="connisteX70" fmla="*/ 5217795 w 7113270"/>
              <a:gd name="connsiteY70" fmla="*/ 1167130 h 1178983"/>
              <a:gd name="connisteX71" fmla="*/ 5297805 w 7113270"/>
              <a:gd name="connsiteY71" fmla="*/ 1177290 h 1178983"/>
              <a:gd name="connisteX72" fmla="*/ 5377180 w 7113270"/>
              <a:gd name="connsiteY72" fmla="*/ 1177290 h 1178983"/>
              <a:gd name="connisteX73" fmla="*/ 5457190 w 7113270"/>
              <a:gd name="connsiteY73" fmla="*/ 1177290 h 1178983"/>
              <a:gd name="connisteX74" fmla="*/ 5546725 w 7113270"/>
              <a:gd name="connsiteY74" fmla="*/ 1177290 h 1178983"/>
              <a:gd name="connisteX75" fmla="*/ 5616575 w 7113270"/>
              <a:gd name="connsiteY75" fmla="*/ 1177290 h 1178983"/>
              <a:gd name="connisteX76" fmla="*/ 5696585 w 7113270"/>
              <a:gd name="connsiteY76" fmla="*/ 1177290 h 1178983"/>
              <a:gd name="connisteX77" fmla="*/ 5766435 w 7113270"/>
              <a:gd name="connsiteY77" fmla="*/ 1177290 h 1178983"/>
              <a:gd name="connisteX78" fmla="*/ 5836285 w 7113270"/>
              <a:gd name="connsiteY78" fmla="*/ 1177290 h 1178983"/>
              <a:gd name="connisteX79" fmla="*/ 5916295 w 7113270"/>
              <a:gd name="connsiteY79" fmla="*/ 1177290 h 1178983"/>
              <a:gd name="connisteX80" fmla="*/ 6005830 w 7113270"/>
              <a:gd name="connsiteY80" fmla="*/ 1177290 h 1178983"/>
              <a:gd name="connisteX81" fmla="*/ 6096000 w 7113270"/>
              <a:gd name="connsiteY81" fmla="*/ 1177290 h 1178983"/>
              <a:gd name="connisteX82" fmla="*/ 6165850 w 7113270"/>
              <a:gd name="connsiteY82" fmla="*/ 1177290 h 1178983"/>
              <a:gd name="connisteX83" fmla="*/ 6235700 w 7113270"/>
              <a:gd name="connsiteY83" fmla="*/ 1156970 h 1178983"/>
              <a:gd name="connisteX84" fmla="*/ 6305550 w 7113270"/>
              <a:gd name="connsiteY84" fmla="*/ 1127125 h 1178983"/>
              <a:gd name="connisteX85" fmla="*/ 6375400 w 7113270"/>
              <a:gd name="connsiteY85" fmla="*/ 1107440 h 1178983"/>
              <a:gd name="connisteX86" fmla="*/ 6445250 w 7113270"/>
              <a:gd name="connsiteY86" fmla="*/ 1076960 h 1178983"/>
              <a:gd name="connisteX87" fmla="*/ 6514465 w 7113270"/>
              <a:gd name="connsiteY87" fmla="*/ 1057275 h 1178983"/>
              <a:gd name="connisteX88" fmla="*/ 6594475 w 7113270"/>
              <a:gd name="connsiteY88" fmla="*/ 1027430 h 1178983"/>
              <a:gd name="connisteX89" fmla="*/ 6664325 w 7113270"/>
              <a:gd name="connsiteY89" fmla="*/ 997585 h 1178983"/>
              <a:gd name="connisteX90" fmla="*/ 6754495 w 7113270"/>
              <a:gd name="connsiteY90" fmla="*/ 957580 h 1178983"/>
              <a:gd name="connisteX91" fmla="*/ 6824345 w 7113270"/>
              <a:gd name="connsiteY91" fmla="*/ 897890 h 1178983"/>
              <a:gd name="connisteX92" fmla="*/ 6894195 w 7113270"/>
              <a:gd name="connsiteY92" fmla="*/ 837565 h 1178983"/>
              <a:gd name="connisteX93" fmla="*/ 6924040 w 7113270"/>
              <a:gd name="connsiteY93" fmla="*/ 767715 h 1178983"/>
              <a:gd name="connisteX94" fmla="*/ 6953885 w 7113270"/>
              <a:gd name="connsiteY94" fmla="*/ 697865 h 1178983"/>
              <a:gd name="connisteX95" fmla="*/ 6973570 w 7113270"/>
              <a:gd name="connsiteY95" fmla="*/ 628015 h 1178983"/>
              <a:gd name="connisteX96" fmla="*/ 7003415 w 7113270"/>
              <a:gd name="connsiteY96" fmla="*/ 558165 h 1178983"/>
              <a:gd name="connisteX97" fmla="*/ 7023735 w 7113270"/>
              <a:gd name="connsiteY97" fmla="*/ 488315 h 1178983"/>
              <a:gd name="connisteX98" fmla="*/ 7043420 w 7113270"/>
              <a:gd name="connsiteY98" fmla="*/ 419100 h 1178983"/>
              <a:gd name="connisteX99" fmla="*/ 7053580 w 7113270"/>
              <a:gd name="connsiteY99" fmla="*/ 349250 h 1178983"/>
              <a:gd name="connisteX100" fmla="*/ 7053580 w 7113270"/>
              <a:gd name="connsiteY100" fmla="*/ 279400 h 1178983"/>
              <a:gd name="connisteX101" fmla="*/ 7063740 w 7113270"/>
              <a:gd name="connsiteY101" fmla="*/ 209550 h 1178983"/>
              <a:gd name="connisteX102" fmla="*/ 7083425 w 7113270"/>
              <a:gd name="connsiteY102" fmla="*/ 139700 h 1178983"/>
              <a:gd name="connisteX103" fmla="*/ 7103110 w 7113270"/>
              <a:gd name="connsiteY103" fmla="*/ 69850 h 1178983"/>
              <a:gd name="connisteX104" fmla="*/ 7113270 w 7113270"/>
              <a:gd name="connsiteY104" fmla="*/ 0 h 1178983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</a:cxnLst>
            <a:rect l="l" t="t" r="r" b="b"/>
            <a:pathLst>
              <a:path w="7113270" h="1178983">
                <a:moveTo>
                  <a:pt x="0" y="79375"/>
                </a:moveTo>
                <a:cubicBezTo>
                  <a:pt x="14605" y="86995"/>
                  <a:pt x="49530" y="109220"/>
                  <a:pt x="79375" y="119380"/>
                </a:cubicBezTo>
                <a:cubicBezTo>
                  <a:pt x="109220" y="129540"/>
                  <a:pt x="121285" y="123825"/>
                  <a:pt x="149225" y="129540"/>
                </a:cubicBezTo>
                <a:cubicBezTo>
                  <a:pt x="177165" y="135255"/>
                  <a:pt x="191135" y="143510"/>
                  <a:pt x="219075" y="149225"/>
                </a:cubicBezTo>
                <a:cubicBezTo>
                  <a:pt x="247015" y="154940"/>
                  <a:pt x="259080" y="153670"/>
                  <a:pt x="288925" y="159385"/>
                </a:cubicBezTo>
                <a:cubicBezTo>
                  <a:pt x="318770" y="165100"/>
                  <a:pt x="339090" y="175260"/>
                  <a:pt x="368935" y="179070"/>
                </a:cubicBezTo>
                <a:cubicBezTo>
                  <a:pt x="398780" y="182880"/>
                  <a:pt x="410845" y="175260"/>
                  <a:pt x="438785" y="179070"/>
                </a:cubicBezTo>
                <a:cubicBezTo>
                  <a:pt x="466725" y="182880"/>
                  <a:pt x="480695" y="191135"/>
                  <a:pt x="508635" y="199390"/>
                </a:cubicBezTo>
                <a:cubicBezTo>
                  <a:pt x="536575" y="207645"/>
                  <a:pt x="550545" y="208915"/>
                  <a:pt x="578485" y="219075"/>
                </a:cubicBezTo>
                <a:cubicBezTo>
                  <a:pt x="606425" y="229235"/>
                  <a:pt x="620395" y="238760"/>
                  <a:pt x="648335" y="248920"/>
                </a:cubicBezTo>
                <a:cubicBezTo>
                  <a:pt x="676275" y="259080"/>
                  <a:pt x="688340" y="260985"/>
                  <a:pt x="718185" y="269240"/>
                </a:cubicBezTo>
                <a:cubicBezTo>
                  <a:pt x="748030" y="277495"/>
                  <a:pt x="768350" y="278765"/>
                  <a:pt x="798195" y="288925"/>
                </a:cubicBezTo>
                <a:cubicBezTo>
                  <a:pt x="828040" y="299085"/>
                  <a:pt x="840105" y="313055"/>
                  <a:pt x="868045" y="318770"/>
                </a:cubicBezTo>
                <a:cubicBezTo>
                  <a:pt x="895985" y="324485"/>
                  <a:pt x="909955" y="314960"/>
                  <a:pt x="937895" y="318770"/>
                </a:cubicBezTo>
                <a:cubicBezTo>
                  <a:pt x="965835" y="322580"/>
                  <a:pt x="979170" y="330835"/>
                  <a:pt x="1007110" y="339090"/>
                </a:cubicBezTo>
                <a:cubicBezTo>
                  <a:pt x="1035050" y="347345"/>
                  <a:pt x="1049020" y="353060"/>
                  <a:pt x="1076960" y="358775"/>
                </a:cubicBezTo>
                <a:cubicBezTo>
                  <a:pt x="1104900" y="364490"/>
                  <a:pt x="1118870" y="363220"/>
                  <a:pt x="1146810" y="368935"/>
                </a:cubicBezTo>
                <a:cubicBezTo>
                  <a:pt x="1174750" y="374650"/>
                  <a:pt x="1188720" y="378460"/>
                  <a:pt x="1216660" y="388620"/>
                </a:cubicBezTo>
                <a:cubicBezTo>
                  <a:pt x="1244600" y="398780"/>
                  <a:pt x="1256665" y="408940"/>
                  <a:pt x="1286510" y="419100"/>
                </a:cubicBezTo>
                <a:cubicBezTo>
                  <a:pt x="1316355" y="429260"/>
                  <a:pt x="1336675" y="428625"/>
                  <a:pt x="1366520" y="438785"/>
                </a:cubicBezTo>
                <a:cubicBezTo>
                  <a:pt x="1396365" y="448945"/>
                  <a:pt x="1408430" y="458470"/>
                  <a:pt x="1436370" y="468630"/>
                </a:cubicBezTo>
                <a:cubicBezTo>
                  <a:pt x="1464310" y="478790"/>
                  <a:pt x="1478280" y="482600"/>
                  <a:pt x="1506220" y="488315"/>
                </a:cubicBezTo>
                <a:cubicBezTo>
                  <a:pt x="1534160" y="494030"/>
                  <a:pt x="1548130" y="490220"/>
                  <a:pt x="1576070" y="498475"/>
                </a:cubicBezTo>
                <a:cubicBezTo>
                  <a:pt x="1604010" y="506730"/>
                  <a:pt x="1617980" y="516255"/>
                  <a:pt x="1645920" y="528320"/>
                </a:cubicBezTo>
                <a:cubicBezTo>
                  <a:pt x="1673860" y="540385"/>
                  <a:pt x="1687830" y="549910"/>
                  <a:pt x="1715770" y="558165"/>
                </a:cubicBezTo>
                <a:cubicBezTo>
                  <a:pt x="1743710" y="566420"/>
                  <a:pt x="1755775" y="560070"/>
                  <a:pt x="1785620" y="568325"/>
                </a:cubicBezTo>
                <a:cubicBezTo>
                  <a:pt x="1815465" y="576580"/>
                  <a:pt x="1831975" y="586105"/>
                  <a:pt x="1865630" y="598170"/>
                </a:cubicBezTo>
                <a:cubicBezTo>
                  <a:pt x="1899285" y="610235"/>
                  <a:pt x="1923415" y="617855"/>
                  <a:pt x="1955165" y="628015"/>
                </a:cubicBezTo>
                <a:cubicBezTo>
                  <a:pt x="1986915" y="638175"/>
                  <a:pt x="1995170" y="644525"/>
                  <a:pt x="2025015" y="648335"/>
                </a:cubicBezTo>
                <a:cubicBezTo>
                  <a:pt x="2054860" y="652145"/>
                  <a:pt x="2075180" y="640080"/>
                  <a:pt x="2105025" y="648335"/>
                </a:cubicBezTo>
                <a:cubicBezTo>
                  <a:pt x="2134870" y="656590"/>
                  <a:pt x="2146935" y="676275"/>
                  <a:pt x="2174875" y="688340"/>
                </a:cubicBezTo>
                <a:cubicBezTo>
                  <a:pt x="2202815" y="700405"/>
                  <a:pt x="2216785" y="697865"/>
                  <a:pt x="2244725" y="708025"/>
                </a:cubicBezTo>
                <a:cubicBezTo>
                  <a:pt x="2272665" y="718185"/>
                  <a:pt x="2284730" y="729615"/>
                  <a:pt x="2314575" y="737870"/>
                </a:cubicBezTo>
                <a:cubicBezTo>
                  <a:pt x="2344420" y="746125"/>
                  <a:pt x="2364105" y="744220"/>
                  <a:pt x="2393950" y="748030"/>
                </a:cubicBezTo>
                <a:cubicBezTo>
                  <a:pt x="2423795" y="751840"/>
                  <a:pt x="2435860" y="752475"/>
                  <a:pt x="2463800" y="758190"/>
                </a:cubicBezTo>
                <a:cubicBezTo>
                  <a:pt x="2491740" y="763905"/>
                  <a:pt x="2503805" y="772160"/>
                  <a:pt x="2533650" y="777875"/>
                </a:cubicBezTo>
                <a:cubicBezTo>
                  <a:pt x="2563495" y="783590"/>
                  <a:pt x="2581910" y="782320"/>
                  <a:pt x="2613660" y="788035"/>
                </a:cubicBezTo>
                <a:cubicBezTo>
                  <a:pt x="2645410" y="793750"/>
                  <a:pt x="2663825" y="802005"/>
                  <a:pt x="2693670" y="807720"/>
                </a:cubicBezTo>
                <a:cubicBezTo>
                  <a:pt x="2723515" y="813435"/>
                  <a:pt x="2735580" y="815975"/>
                  <a:pt x="2763520" y="817880"/>
                </a:cubicBezTo>
                <a:cubicBezTo>
                  <a:pt x="2791460" y="819785"/>
                  <a:pt x="2803525" y="814070"/>
                  <a:pt x="2833370" y="817880"/>
                </a:cubicBezTo>
                <a:cubicBezTo>
                  <a:pt x="2863215" y="821690"/>
                  <a:pt x="2882900" y="833755"/>
                  <a:pt x="2912745" y="837565"/>
                </a:cubicBezTo>
                <a:cubicBezTo>
                  <a:pt x="2942590" y="841375"/>
                  <a:pt x="2952750" y="837565"/>
                  <a:pt x="2982595" y="837565"/>
                </a:cubicBezTo>
                <a:cubicBezTo>
                  <a:pt x="3012440" y="837565"/>
                  <a:pt x="3028315" y="833755"/>
                  <a:pt x="3062605" y="837565"/>
                </a:cubicBezTo>
                <a:cubicBezTo>
                  <a:pt x="3096895" y="841375"/>
                  <a:pt x="3119120" y="851535"/>
                  <a:pt x="3152775" y="857885"/>
                </a:cubicBezTo>
                <a:cubicBezTo>
                  <a:pt x="3186430" y="864235"/>
                  <a:pt x="3202305" y="866140"/>
                  <a:pt x="3232150" y="868045"/>
                </a:cubicBezTo>
                <a:cubicBezTo>
                  <a:pt x="3261995" y="869950"/>
                  <a:pt x="3274060" y="866140"/>
                  <a:pt x="3302000" y="868045"/>
                </a:cubicBezTo>
                <a:cubicBezTo>
                  <a:pt x="3329940" y="869950"/>
                  <a:pt x="3343910" y="873760"/>
                  <a:pt x="3371850" y="877570"/>
                </a:cubicBezTo>
                <a:cubicBezTo>
                  <a:pt x="3399790" y="881380"/>
                  <a:pt x="3411855" y="883920"/>
                  <a:pt x="3441700" y="887730"/>
                </a:cubicBezTo>
                <a:cubicBezTo>
                  <a:pt x="3471545" y="891540"/>
                  <a:pt x="3489960" y="894080"/>
                  <a:pt x="3521710" y="897890"/>
                </a:cubicBezTo>
                <a:cubicBezTo>
                  <a:pt x="3553460" y="901700"/>
                  <a:pt x="3569970" y="901700"/>
                  <a:pt x="3601720" y="907415"/>
                </a:cubicBezTo>
                <a:cubicBezTo>
                  <a:pt x="3633470" y="913130"/>
                  <a:pt x="3651250" y="923925"/>
                  <a:pt x="3681095" y="927735"/>
                </a:cubicBezTo>
                <a:cubicBezTo>
                  <a:pt x="3710940" y="931545"/>
                  <a:pt x="3723005" y="925830"/>
                  <a:pt x="3750945" y="927735"/>
                </a:cubicBezTo>
                <a:cubicBezTo>
                  <a:pt x="3778885" y="929640"/>
                  <a:pt x="3790950" y="934085"/>
                  <a:pt x="3820795" y="937895"/>
                </a:cubicBezTo>
                <a:cubicBezTo>
                  <a:pt x="3850640" y="941705"/>
                  <a:pt x="3869055" y="943610"/>
                  <a:pt x="3900805" y="947420"/>
                </a:cubicBezTo>
                <a:cubicBezTo>
                  <a:pt x="3932555" y="951230"/>
                  <a:pt x="3950970" y="951865"/>
                  <a:pt x="3980815" y="957580"/>
                </a:cubicBezTo>
                <a:cubicBezTo>
                  <a:pt x="4010660" y="963295"/>
                  <a:pt x="4022725" y="971550"/>
                  <a:pt x="4050665" y="977265"/>
                </a:cubicBezTo>
                <a:cubicBezTo>
                  <a:pt x="4078605" y="982980"/>
                  <a:pt x="4092575" y="983615"/>
                  <a:pt x="4120515" y="987425"/>
                </a:cubicBezTo>
                <a:cubicBezTo>
                  <a:pt x="4148455" y="991235"/>
                  <a:pt x="4162425" y="991870"/>
                  <a:pt x="4190365" y="997585"/>
                </a:cubicBezTo>
                <a:cubicBezTo>
                  <a:pt x="4218305" y="1003300"/>
                  <a:pt x="4232275" y="1013460"/>
                  <a:pt x="4260215" y="1017270"/>
                </a:cubicBezTo>
                <a:cubicBezTo>
                  <a:pt x="4288155" y="1021080"/>
                  <a:pt x="4298315" y="1011555"/>
                  <a:pt x="4330065" y="1017270"/>
                </a:cubicBezTo>
                <a:cubicBezTo>
                  <a:pt x="4361815" y="1022985"/>
                  <a:pt x="4387850" y="1038860"/>
                  <a:pt x="4419600" y="1047115"/>
                </a:cubicBezTo>
                <a:cubicBezTo>
                  <a:pt x="4451350" y="1055370"/>
                  <a:pt x="4457700" y="1055370"/>
                  <a:pt x="4489450" y="1057275"/>
                </a:cubicBezTo>
                <a:cubicBezTo>
                  <a:pt x="4521200" y="1059180"/>
                  <a:pt x="4540885" y="1053465"/>
                  <a:pt x="4578985" y="1057275"/>
                </a:cubicBezTo>
                <a:cubicBezTo>
                  <a:pt x="4617085" y="1061085"/>
                  <a:pt x="4642485" y="1066800"/>
                  <a:pt x="4678680" y="1076960"/>
                </a:cubicBezTo>
                <a:cubicBezTo>
                  <a:pt x="4714875" y="1087120"/>
                  <a:pt x="4728845" y="1097280"/>
                  <a:pt x="4758690" y="1107440"/>
                </a:cubicBezTo>
                <a:cubicBezTo>
                  <a:pt x="4788535" y="1117600"/>
                  <a:pt x="4796790" y="1119505"/>
                  <a:pt x="4828540" y="1127125"/>
                </a:cubicBezTo>
                <a:cubicBezTo>
                  <a:pt x="4860290" y="1134745"/>
                  <a:pt x="4885055" y="1141095"/>
                  <a:pt x="4918710" y="1146810"/>
                </a:cubicBezTo>
                <a:cubicBezTo>
                  <a:pt x="4952365" y="1152525"/>
                  <a:pt x="4968240" y="1153160"/>
                  <a:pt x="4998085" y="1156970"/>
                </a:cubicBezTo>
                <a:cubicBezTo>
                  <a:pt x="5027930" y="1160780"/>
                  <a:pt x="5039995" y="1165225"/>
                  <a:pt x="5067935" y="1167130"/>
                </a:cubicBezTo>
                <a:cubicBezTo>
                  <a:pt x="5095875" y="1169035"/>
                  <a:pt x="5107940" y="1167130"/>
                  <a:pt x="5137785" y="1167130"/>
                </a:cubicBezTo>
                <a:cubicBezTo>
                  <a:pt x="5167630" y="1167130"/>
                  <a:pt x="5186045" y="1165225"/>
                  <a:pt x="5217795" y="1167130"/>
                </a:cubicBezTo>
                <a:cubicBezTo>
                  <a:pt x="5249545" y="1169035"/>
                  <a:pt x="5266055" y="1175385"/>
                  <a:pt x="5297805" y="1177290"/>
                </a:cubicBezTo>
                <a:cubicBezTo>
                  <a:pt x="5329555" y="1179195"/>
                  <a:pt x="5345430" y="1177290"/>
                  <a:pt x="5377180" y="1177290"/>
                </a:cubicBezTo>
                <a:cubicBezTo>
                  <a:pt x="5408930" y="1177290"/>
                  <a:pt x="5423535" y="1177290"/>
                  <a:pt x="5457190" y="1177290"/>
                </a:cubicBezTo>
                <a:cubicBezTo>
                  <a:pt x="5490845" y="1177290"/>
                  <a:pt x="5514975" y="1177290"/>
                  <a:pt x="5546725" y="1177290"/>
                </a:cubicBezTo>
                <a:cubicBezTo>
                  <a:pt x="5578475" y="1177290"/>
                  <a:pt x="5586730" y="1177290"/>
                  <a:pt x="5616575" y="1177290"/>
                </a:cubicBezTo>
                <a:cubicBezTo>
                  <a:pt x="5646420" y="1177290"/>
                  <a:pt x="5666740" y="1177290"/>
                  <a:pt x="5696585" y="1177290"/>
                </a:cubicBezTo>
                <a:cubicBezTo>
                  <a:pt x="5726430" y="1177290"/>
                  <a:pt x="5738495" y="1177290"/>
                  <a:pt x="5766435" y="1177290"/>
                </a:cubicBezTo>
                <a:cubicBezTo>
                  <a:pt x="5794375" y="1177290"/>
                  <a:pt x="5806440" y="1177290"/>
                  <a:pt x="5836285" y="1177290"/>
                </a:cubicBezTo>
                <a:cubicBezTo>
                  <a:pt x="5866130" y="1177290"/>
                  <a:pt x="5882640" y="1177290"/>
                  <a:pt x="5916295" y="1177290"/>
                </a:cubicBezTo>
                <a:cubicBezTo>
                  <a:pt x="5949950" y="1177290"/>
                  <a:pt x="5969635" y="1177290"/>
                  <a:pt x="6005830" y="1177290"/>
                </a:cubicBezTo>
                <a:cubicBezTo>
                  <a:pt x="6042025" y="1177290"/>
                  <a:pt x="6064250" y="1177290"/>
                  <a:pt x="6096000" y="1177290"/>
                </a:cubicBezTo>
                <a:cubicBezTo>
                  <a:pt x="6127750" y="1177290"/>
                  <a:pt x="6137910" y="1181100"/>
                  <a:pt x="6165850" y="1177290"/>
                </a:cubicBezTo>
                <a:cubicBezTo>
                  <a:pt x="6193790" y="1173480"/>
                  <a:pt x="6207760" y="1167130"/>
                  <a:pt x="6235700" y="1156970"/>
                </a:cubicBezTo>
                <a:cubicBezTo>
                  <a:pt x="6263640" y="1146810"/>
                  <a:pt x="6277610" y="1137285"/>
                  <a:pt x="6305550" y="1127125"/>
                </a:cubicBezTo>
                <a:cubicBezTo>
                  <a:pt x="6333490" y="1116965"/>
                  <a:pt x="6347460" y="1117600"/>
                  <a:pt x="6375400" y="1107440"/>
                </a:cubicBezTo>
                <a:cubicBezTo>
                  <a:pt x="6403340" y="1097280"/>
                  <a:pt x="6417310" y="1087120"/>
                  <a:pt x="6445250" y="1076960"/>
                </a:cubicBezTo>
                <a:cubicBezTo>
                  <a:pt x="6473190" y="1066800"/>
                  <a:pt x="6484620" y="1067435"/>
                  <a:pt x="6514465" y="1057275"/>
                </a:cubicBezTo>
                <a:cubicBezTo>
                  <a:pt x="6544310" y="1047115"/>
                  <a:pt x="6564630" y="1039495"/>
                  <a:pt x="6594475" y="1027430"/>
                </a:cubicBezTo>
                <a:cubicBezTo>
                  <a:pt x="6624320" y="1015365"/>
                  <a:pt x="6632575" y="1011555"/>
                  <a:pt x="6664325" y="997585"/>
                </a:cubicBezTo>
                <a:cubicBezTo>
                  <a:pt x="6696075" y="983615"/>
                  <a:pt x="6722745" y="977265"/>
                  <a:pt x="6754495" y="957580"/>
                </a:cubicBezTo>
                <a:cubicBezTo>
                  <a:pt x="6786245" y="937895"/>
                  <a:pt x="6796405" y="922020"/>
                  <a:pt x="6824345" y="897890"/>
                </a:cubicBezTo>
                <a:cubicBezTo>
                  <a:pt x="6852285" y="873760"/>
                  <a:pt x="6874510" y="863600"/>
                  <a:pt x="6894195" y="837565"/>
                </a:cubicBezTo>
                <a:cubicBezTo>
                  <a:pt x="6913880" y="811530"/>
                  <a:pt x="6911975" y="795655"/>
                  <a:pt x="6924040" y="767715"/>
                </a:cubicBezTo>
                <a:cubicBezTo>
                  <a:pt x="6936105" y="739775"/>
                  <a:pt x="6943725" y="725805"/>
                  <a:pt x="6953885" y="697865"/>
                </a:cubicBezTo>
                <a:cubicBezTo>
                  <a:pt x="6964045" y="669925"/>
                  <a:pt x="6963410" y="655955"/>
                  <a:pt x="6973570" y="628015"/>
                </a:cubicBezTo>
                <a:cubicBezTo>
                  <a:pt x="6983730" y="600075"/>
                  <a:pt x="6993255" y="586105"/>
                  <a:pt x="7003415" y="558165"/>
                </a:cubicBezTo>
                <a:cubicBezTo>
                  <a:pt x="7013575" y="530225"/>
                  <a:pt x="7015480" y="516255"/>
                  <a:pt x="7023735" y="488315"/>
                </a:cubicBezTo>
                <a:cubicBezTo>
                  <a:pt x="7031990" y="460375"/>
                  <a:pt x="7037705" y="447040"/>
                  <a:pt x="7043420" y="419100"/>
                </a:cubicBezTo>
                <a:cubicBezTo>
                  <a:pt x="7049135" y="391160"/>
                  <a:pt x="7051675" y="377190"/>
                  <a:pt x="7053580" y="349250"/>
                </a:cubicBezTo>
                <a:cubicBezTo>
                  <a:pt x="7055485" y="321310"/>
                  <a:pt x="7051675" y="307340"/>
                  <a:pt x="7053580" y="279400"/>
                </a:cubicBezTo>
                <a:cubicBezTo>
                  <a:pt x="7055485" y="251460"/>
                  <a:pt x="7058025" y="237490"/>
                  <a:pt x="7063740" y="209550"/>
                </a:cubicBezTo>
                <a:cubicBezTo>
                  <a:pt x="7069455" y="181610"/>
                  <a:pt x="7075805" y="167640"/>
                  <a:pt x="7083425" y="139700"/>
                </a:cubicBezTo>
                <a:cubicBezTo>
                  <a:pt x="7091045" y="111760"/>
                  <a:pt x="7097395" y="97790"/>
                  <a:pt x="7103110" y="69850"/>
                </a:cubicBezTo>
                <a:cubicBezTo>
                  <a:pt x="7108825" y="41910"/>
                  <a:pt x="7111365" y="12700"/>
                  <a:pt x="7113270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835150" y="1821815"/>
            <a:ext cx="2334895" cy="2694940"/>
          </a:xfrm>
          <a:custGeom>
            <a:avLst/>
            <a:gdLst>
              <a:gd name="connisteX0" fmla="*/ 0 w 2344420"/>
              <a:gd name="connsiteY0" fmla="*/ 10930 h 2863985"/>
              <a:gd name="connisteX1" fmla="*/ 69850 w 2344420"/>
              <a:gd name="connsiteY1" fmla="*/ 770 h 2863985"/>
              <a:gd name="connisteX2" fmla="*/ 139700 w 2344420"/>
              <a:gd name="connsiteY2" fmla="*/ 30615 h 2863985"/>
              <a:gd name="connisteX3" fmla="*/ 209550 w 2344420"/>
              <a:gd name="connsiteY3" fmla="*/ 80780 h 2863985"/>
              <a:gd name="connisteX4" fmla="*/ 279400 w 2344420"/>
              <a:gd name="connsiteY4" fmla="*/ 130310 h 2863985"/>
              <a:gd name="connisteX5" fmla="*/ 358775 w 2344420"/>
              <a:gd name="connsiteY5" fmla="*/ 180475 h 2863985"/>
              <a:gd name="connisteX6" fmla="*/ 428625 w 2344420"/>
              <a:gd name="connsiteY6" fmla="*/ 210320 h 2863985"/>
              <a:gd name="connisteX7" fmla="*/ 498475 w 2344420"/>
              <a:gd name="connsiteY7" fmla="*/ 240165 h 2863985"/>
              <a:gd name="connisteX8" fmla="*/ 568325 w 2344420"/>
              <a:gd name="connsiteY8" fmla="*/ 280170 h 2863985"/>
              <a:gd name="connisteX9" fmla="*/ 638175 w 2344420"/>
              <a:gd name="connsiteY9" fmla="*/ 320175 h 2863985"/>
              <a:gd name="connisteX10" fmla="*/ 708025 w 2344420"/>
              <a:gd name="connsiteY10" fmla="*/ 369705 h 2863985"/>
              <a:gd name="connisteX11" fmla="*/ 767715 w 2344420"/>
              <a:gd name="connsiteY11" fmla="*/ 439555 h 2863985"/>
              <a:gd name="connisteX12" fmla="*/ 847725 w 2344420"/>
              <a:gd name="connsiteY12" fmla="*/ 519565 h 2863985"/>
              <a:gd name="connisteX13" fmla="*/ 917575 w 2344420"/>
              <a:gd name="connsiteY13" fmla="*/ 609100 h 2863985"/>
              <a:gd name="connisteX14" fmla="*/ 987425 w 2344420"/>
              <a:gd name="connsiteY14" fmla="*/ 678950 h 2863985"/>
              <a:gd name="connisteX15" fmla="*/ 1037590 w 2344420"/>
              <a:gd name="connsiteY15" fmla="*/ 758960 h 2863985"/>
              <a:gd name="connisteX16" fmla="*/ 1087120 w 2344420"/>
              <a:gd name="connsiteY16" fmla="*/ 838970 h 2863985"/>
              <a:gd name="connisteX17" fmla="*/ 1137285 w 2344420"/>
              <a:gd name="connsiteY17" fmla="*/ 918345 h 2863985"/>
              <a:gd name="connisteX18" fmla="*/ 1167130 w 2344420"/>
              <a:gd name="connsiteY18" fmla="*/ 998355 h 2863985"/>
              <a:gd name="connisteX19" fmla="*/ 1207135 w 2344420"/>
              <a:gd name="connsiteY19" fmla="*/ 1068205 h 2863985"/>
              <a:gd name="connisteX20" fmla="*/ 1236980 w 2344420"/>
              <a:gd name="connsiteY20" fmla="*/ 1157740 h 2863985"/>
              <a:gd name="connisteX21" fmla="*/ 1286510 w 2344420"/>
              <a:gd name="connsiteY21" fmla="*/ 1258070 h 2863985"/>
              <a:gd name="connisteX22" fmla="*/ 1326515 w 2344420"/>
              <a:gd name="connsiteY22" fmla="*/ 1357765 h 2863985"/>
              <a:gd name="connisteX23" fmla="*/ 1366520 w 2344420"/>
              <a:gd name="connsiteY23" fmla="*/ 1447300 h 2863985"/>
              <a:gd name="connisteX24" fmla="*/ 1386840 w 2344420"/>
              <a:gd name="connsiteY24" fmla="*/ 1527310 h 2863985"/>
              <a:gd name="connisteX25" fmla="*/ 1436370 w 2344420"/>
              <a:gd name="connsiteY25" fmla="*/ 1606685 h 2863985"/>
              <a:gd name="connisteX26" fmla="*/ 1456690 w 2344420"/>
              <a:gd name="connsiteY26" fmla="*/ 1686695 h 2863985"/>
              <a:gd name="connisteX27" fmla="*/ 1476375 w 2344420"/>
              <a:gd name="connsiteY27" fmla="*/ 1756545 h 2863985"/>
              <a:gd name="connisteX28" fmla="*/ 1506220 w 2344420"/>
              <a:gd name="connsiteY28" fmla="*/ 1826395 h 2863985"/>
              <a:gd name="connisteX29" fmla="*/ 1556385 w 2344420"/>
              <a:gd name="connsiteY29" fmla="*/ 1896245 h 2863985"/>
              <a:gd name="connisteX30" fmla="*/ 1576070 w 2344420"/>
              <a:gd name="connsiteY30" fmla="*/ 1966095 h 2863985"/>
              <a:gd name="connisteX31" fmla="*/ 1605915 w 2344420"/>
              <a:gd name="connsiteY31" fmla="*/ 2035945 h 2863985"/>
              <a:gd name="connisteX32" fmla="*/ 1635760 w 2344420"/>
              <a:gd name="connsiteY32" fmla="*/ 2105795 h 2863985"/>
              <a:gd name="connisteX33" fmla="*/ 1696085 w 2344420"/>
              <a:gd name="connsiteY33" fmla="*/ 2185805 h 2863985"/>
              <a:gd name="connisteX34" fmla="*/ 1735455 w 2344420"/>
              <a:gd name="connsiteY34" fmla="*/ 2255655 h 2863985"/>
              <a:gd name="connisteX35" fmla="*/ 1775460 w 2344420"/>
              <a:gd name="connsiteY35" fmla="*/ 2325505 h 2863985"/>
              <a:gd name="connisteX36" fmla="*/ 1825625 w 2344420"/>
              <a:gd name="connsiteY36" fmla="*/ 2395355 h 2863985"/>
              <a:gd name="connisteX37" fmla="*/ 1865630 w 2344420"/>
              <a:gd name="connsiteY37" fmla="*/ 2465205 h 2863985"/>
              <a:gd name="connisteX38" fmla="*/ 1915160 w 2344420"/>
              <a:gd name="connsiteY38" fmla="*/ 2535055 h 2863985"/>
              <a:gd name="connisteX39" fmla="*/ 1955165 w 2344420"/>
              <a:gd name="connsiteY39" fmla="*/ 2604905 h 2863985"/>
              <a:gd name="connisteX40" fmla="*/ 2005330 w 2344420"/>
              <a:gd name="connsiteY40" fmla="*/ 2674755 h 2863985"/>
              <a:gd name="connisteX41" fmla="*/ 2065020 w 2344420"/>
              <a:gd name="connsiteY41" fmla="*/ 2754130 h 2863985"/>
              <a:gd name="connisteX42" fmla="*/ 2134870 w 2344420"/>
              <a:gd name="connsiteY42" fmla="*/ 2783975 h 2863985"/>
              <a:gd name="connisteX43" fmla="*/ 2204720 w 2344420"/>
              <a:gd name="connsiteY43" fmla="*/ 2823980 h 2863985"/>
              <a:gd name="connisteX44" fmla="*/ 2274570 w 2344420"/>
              <a:gd name="connsiteY44" fmla="*/ 2844300 h 2863985"/>
              <a:gd name="connisteX45" fmla="*/ 2344420 w 2344420"/>
              <a:gd name="connsiteY45" fmla="*/ 2863985 h 286398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</a:cxnLst>
            <a:rect l="l" t="t" r="r" b="b"/>
            <a:pathLst>
              <a:path w="2344420" h="2863985">
                <a:moveTo>
                  <a:pt x="0" y="10930"/>
                </a:moveTo>
                <a:cubicBezTo>
                  <a:pt x="12700" y="8390"/>
                  <a:pt x="41910" y="-3040"/>
                  <a:pt x="69850" y="770"/>
                </a:cubicBezTo>
                <a:cubicBezTo>
                  <a:pt x="97790" y="4580"/>
                  <a:pt x="111760" y="14740"/>
                  <a:pt x="139700" y="30615"/>
                </a:cubicBezTo>
                <a:cubicBezTo>
                  <a:pt x="167640" y="46490"/>
                  <a:pt x="181610" y="61095"/>
                  <a:pt x="209550" y="80780"/>
                </a:cubicBezTo>
                <a:cubicBezTo>
                  <a:pt x="237490" y="100465"/>
                  <a:pt x="249555" y="110625"/>
                  <a:pt x="279400" y="130310"/>
                </a:cubicBezTo>
                <a:cubicBezTo>
                  <a:pt x="309245" y="149995"/>
                  <a:pt x="328930" y="164600"/>
                  <a:pt x="358775" y="180475"/>
                </a:cubicBezTo>
                <a:cubicBezTo>
                  <a:pt x="388620" y="196350"/>
                  <a:pt x="400685" y="198255"/>
                  <a:pt x="428625" y="210320"/>
                </a:cubicBezTo>
                <a:cubicBezTo>
                  <a:pt x="456565" y="222385"/>
                  <a:pt x="470535" y="226195"/>
                  <a:pt x="498475" y="240165"/>
                </a:cubicBezTo>
                <a:cubicBezTo>
                  <a:pt x="526415" y="254135"/>
                  <a:pt x="540385" y="264295"/>
                  <a:pt x="568325" y="280170"/>
                </a:cubicBezTo>
                <a:cubicBezTo>
                  <a:pt x="596265" y="296045"/>
                  <a:pt x="610235" y="302395"/>
                  <a:pt x="638175" y="320175"/>
                </a:cubicBezTo>
                <a:cubicBezTo>
                  <a:pt x="666115" y="337955"/>
                  <a:pt x="681990" y="345575"/>
                  <a:pt x="708025" y="369705"/>
                </a:cubicBezTo>
                <a:cubicBezTo>
                  <a:pt x="734060" y="393835"/>
                  <a:pt x="739775" y="409710"/>
                  <a:pt x="767715" y="439555"/>
                </a:cubicBezTo>
                <a:cubicBezTo>
                  <a:pt x="795655" y="469400"/>
                  <a:pt x="817880" y="485910"/>
                  <a:pt x="847725" y="519565"/>
                </a:cubicBezTo>
                <a:cubicBezTo>
                  <a:pt x="877570" y="553220"/>
                  <a:pt x="889635" y="577350"/>
                  <a:pt x="917575" y="609100"/>
                </a:cubicBezTo>
                <a:cubicBezTo>
                  <a:pt x="945515" y="640850"/>
                  <a:pt x="963295" y="649105"/>
                  <a:pt x="987425" y="678950"/>
                </a:cubicBezTo>
                <a:cubicBezTo>
                  <a:pt x="1011555" y="708795"/>
                  <a:pt x="1017905" y="727210"/>
                  <a:pt x="1037590" y="758960"/>
                </a:cubicBezTo>
                <a:cubicBezTo>
                  <a:pt x="1057275" y="790710"/>
                  <a:pt x="1067435" y="807220"/>
                  <a:pt x="1087120" y="838970"/>
                </a:cubicBezTo>
                <a:cubicBezTo>
                  <a:pt x="1106805" y="870720"/>
                  <a:pt x="1121410" y="886595"/>
                  <a:pt x="1137285" y="918345"/>
                </a:cubicBezTo>
                <a:cubicBezTo>
                  <a:pt x="1153160" y="950095"/>
                  <a:pt x="1153160" y="968510"/>
                  <a:pt x="1167130" y="998355"/>
                </a:cubicBezTo>
                <a:cubicBezTo>
                  <a:pt x="1181100" y="1028200"/>
                  <a:pt x="1193165" y="1036455"/>
                  <a:pt x="1207135" y="1068205"/>
                </a:cubicBezTo>
                <a:cubicBezTo>
                  <a:pt x="1221105" y="1099955"/>
                  <a:pt x="1221105" y="1119640"/>
                  <a:pt x="1236980" y="1157740"/>
                </a:cubicBezTo>
                <a:cubicBezTo>
                  <a:pt x="1252855" y="1195840"/>
                  <a:pt x="1268730" y="1218065"/>
                  <a:pt x="1286510" y="1258070"/>
                </a:cubicBezTo>
                <a:cubicBezTo>
                  <a:pt x="1304290" y="1298075"/>
                  <a:pt x="1310640" y="1319665"/>
                  <a:pt x="1326515" y="1357765"/>
                </a:cubicBezTo>
                <a:cubicBezTo>
                  <a:pt x="1342390" y="1395865"/>
                  <a:pt x="1354455" y="1413645"/>
                  <a:pt x="1366520" y="1447300"/>
                </a:cubicBezTo>
                <a:cubicBezTo>
                  <a:pt x="1378585" y="1480955"/>
                  <a:pt x="1372870" y="1495560"/>
                  <a:pt x="1386840" y="1527310"/>
                </a:cubicBezTo>
                <a:cubicBezTo>
                  <a:pt x="1400810" y="1559060"/>
                  <a:pt x="1422400" y="1574935"/>
                  <a:pt x="1436370" y="1606685"/>
                </a:cubicBezTo>
                <a:cubicBezTo>
                  <a:pt x="1450340" y="1638435"/>
                  <a:pt x="1448435" y="1656850"/>
                  <a:pt x="1456690" y="1686695"/>
                </a:cubicBezTo>
                <a:cubicBezTo>
                  <a:pt x="1464945" y="1716540"/>
                  <a:pt x="1466215" y="1728605"/>
                  <a:pt x="1476375" y="1756545"/>
                </a:cubicBezTo>
                <a:cubicBezTo>
                  <a:pt x="1486535" y="1784485"/>
                  <a:pt x="1490345" y="1798455"/>
                  <a:pt x="1506220" y="1826395"/>
                </a:cubicBezTo>
                <a:cubicBezTo>
                  <a:pt x="1522095" y="1854335"/>
                  <a:pt x="1542415" y="1868305"/>
                  <a:pt x="1556385" y="1896245"/>
                </a:cubicBezTo>
                <a:cubicBezTo>
                  <a:pt x="1570355" y="1924185"/>
                  <a:pt x="1565910" y="1938155"/>
                  <a:pt x="1576070" y="1966095"/>
                </a:cubicBezTo>
                <a:cubicBezTo>
                  <a:pt x="1586230" y="1994035"/>
                  <a:pt x="1593850" y="2008005"/>
                  <a:pt x="1605915" y="2035945"/>
                </a:cubicBezTo>
                <a:cubicBezTo>
                  <a:pt x="1617980" y="2063885"/>
                  <a:pt x="1617980" y="2075950"/>
                  <a:pt x="1635760" y="2105795"/>
                </a:cubicBezTo>
                <a:cubicBezTo>
                  <a:pt x="1653540" y="2135640"/>
                  <a:pt x="1676400" y="2155960"/>
                  <a:pt x="1696085" y="2185805"/>
                </a:cubicBezTo>
                <a:cubicBezTo>
                  <a:pt x="1715770" y="2215650"/>
                  <a:pt x="1719580" y="2227715"/>
                  <a:pt x="1735455" y="2255655"/>
                </a:cubicBezTo>
                <a:cubicBezTo>
                  <a:pt x="1751330" y="2283595"/>
                  <a:pt x="1757680" y="2297565"/>
                  <a:pt x="1775460" y="2325505"/>
                </a:cubicBezTo>
                <a:cubicBezTo>
                  <a:pt x="1793240" y="2353445"/>
                  <a:pt x="1807845" y="2367415"/>
                  <a:pt x="1825625" y="2395355"/>
                </a:cubicBezTo>
                <a:cubicBezTo>
                  <a:pt x="1843405" y="2423295"/>
                  <a:pt x="1847850" y="2437265"/>
                  <a:pt x="1865630" y="2465205"/>
                </a:cubicBezTo>
                <a:cubicBezTo>
                  <a:pt x="1883410" y="2493145"/>
                  <a:pt x="1897380" y="2507115"/>
                  <a:pt x="1915160" y="2535055"/>
                </a:cubicBezTo>
                <a:cubicBezTo>
                  <a:pt x="1932940" y="2562995"/>
                  <a:pt x="1937385" y="2576965"/>
                  <a:pt x="1955165" y="2604905"/>
                </a:cubicBezTo>
                <a:cubicBezTo>
                  <a:pt x="1972945" y="2632845"/>
                  <a:pt x="1983105" y="2644910"/>
                  <a:pt x="2005330" y="2674755"/>
                </a:cubicBezTo>
                <a:cubicBezTo>
                  <a:pt x="2027555" y="2704600"/>
                  <a:pt x="2038985" y="2732540"/>
                  <a:pt x="2065020" y="2754130"/>
                </a:cubicBezTo>
                <a:cubicBezTo>
                  <a:pt x="2091055" y="2775720"/>
                  <a:pt x="2106930" y="2770005"/>
                  <a:pt x="2134870" y="2783975"/>
                </a:cubicBezTo>
                <a:cubicBezTo>
                  <a:pt x="2162810" y="2797945"/>
                  <a:pt x="2176780" y="2811915"/>
                  <a:pt x="2204720" y="2823980"/>
                </a:cubicBezTo>
                <a:cubicBezTo>
                  <a:pt x="2232660" y="2836045"/>
                  <a:pt x="2246630" y="2836045"/>
                  <a:pt x="2274570" y="2844300"/>
                </a:cubicBezTo>
                <a:cubicBezTo>
                  <a:pt x="2302510" y="2852555"/>
                  <a:pt x="2331720" y="2860175"/>
                  <a:pt x="2344420" y="2863985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835150" y="1951990"/>
            <a:ext cx="2334260" cy="3921125"/>
          </a:xfrm>
          <a:custGeom>
            <a:avLst/>
            <a:gdLst>
              <a:gd name="connisteX0" fmla="*/ 0 w 2334260"/>
              <a:gd name="connsiteY0" fmla="*/ 0 h 3921125"/>
              <a:gd name="connisteX1" fmla="*/ 69850 w 2334260"/>
              <a:gd name="connsiteY1" fmla="*/ 69850 h 3921125"/>
              <a:gd name="connisteX2" fmla="*/ 139700 w 2334260"/>
              <a:gd name="connsiteY2" fmla="*/ 129540 h 3921125"/>
              <a:gd name="connisteX3" fmla="*/ 189230 w 2334260"/>
              <a:gd name="connsiteY3" fmla="*/ 199390 h 3921125"/>
              <a:gd name="connisteX4" fmla="*/ 219075 w 2334260"/>
              <a:gd name="connsiteY4" fmla="*/ 269240 h 3921125"/>
              <a:gd name="connisteX5" fmla="*/ 279400 w 2334260"/>
              <a:gd name="connsiteY5" fmla="*/ 349250 h 3921125"/>
              <a:gd name="connisteX6" fmla="*/ 318770 w 2334260"/>
              <a:gd name="connsiteY6" fmla="*/ 429260 h 3921125"/>
              <a:gd name="connisteX7" fmla="*/ 349250 w 2334260"/>
              <a:gd name="connsiteY7" fmla="*/ 508635 h 3921125"/>
              <a:gd name="connisteX8" fmla="*/ 398780 w 2334260"/>
              <a:gd name="connsiteY8" fmla="*/ 578485 h 3921125"/>
              <a:gd name="connisteX9" fmla="*/ 428625 w 2334260"/>
              <a:gd name="connsiteY9" fmla="*/ 658495 h 3921125"/>
              <a:gd name="connisteX10" fmla="*/ 478790 w 2334260"/>
              <a:gd name="connsiteY10" fmla="*/ 748030 h 3921125"/>
              <a:gd name="connisteX11" fmla="*/ 498475 w 2334260"/>
              <a:gd name="connsiteY11" fmla="*/ 817880 h 3921125"/>
              <a:gd name="connisteX12" fmla="*/ 528320 w 2334260"/>
              <a:gd name="connsiteY12" fmla="*/ 887730 h 3921125"/>
              <a:gd name="connisteX13" fmla="*/ 558165 w 2334260"/>
              <a:gd name="connsiteY13" fmla="*/ 957580 h 3921125"/>
              <a:gd name="connisteX14" fmla="*/ 588645 w 2334260"/>
              <a:gd name="connsiteY14" fmla="*/ 1027430 h 3921125"/>
              <a:gd name="connisteX15" fmla="*/ 618490 w 2334260"/>
              <a:gd name="connsiteY15" fmla="*/ 1107440 h 3921125"/>
              <a:gd name="connisteX16" fmla="*/ 658495 w 2334260"/>
              <a:gd name="connsiteY16" fmla="*/ 1187450 h 3921125"/>
              <a:gd name="connisteX17" fmla="*/ 697865 w 2334260"/>
              <a:gd name="connsiteY17" fmla="*/ 1276985 h 3921125"/>
              <a:gd name="connisteX18" fmla="*/ 718185 w 2334260"/>
              <a:gd name="connsiteY18" fmla="*/ 1346835 h 3921125"/>
              <a:gd name="connisteX19" fmla="*/ 748030 w 2334260"/>
              <a:gd name="connsiteY19" fmla="*/ 1416685 h 3921125"/>
              <a:gd name="connisteX20" fmla="*/ 767715 w 2334260"/>
              <a:gd name="connsiteY20" fmla="*/ 1486535 h 3921125"/>
              <a:gd name="connisteX21" fmla="*/ 788035 w 2334260"/>
              <a:gd name="connsiteY21" fmla="*/ 1566545 h 3921125"/>
              <a:gd name="connisteX22" fmla="*/ 837565 w 2334260"/>
              <a:gd name="connsiteY22" fmla="*/ 1666240 h 3921125"/>
              <a:gd name="connisteX23" fmla="*/ 847725 w 2334260"/>
              <a:gd name="connsiteY23" fmla="*/ 1746250 h 3921125"/>
              <a:gd name="connisteX24" fmla="*/ 868045 w 2334260"/>
              <a:gd name="connsiteY24" fmla="*/ 1825625 h 3921125"/>
              <a:gd name="connisteX25" fmla="*/ 887730 w 2334260"/>
              <a:gd name="connsiteY25" fmla="*/ 1905635 h 3921125"/>
              <a:gd name="connisteX26" fmla="*/ 917575 w 2334260"/>
              <a:gd name="connsiteY26" fmla="*/ 1985645 h 3921125"/>
              <a:gd name="connisteX27" fmla="*/ 927735 w 2334260"/>
              <a:gd name="connsiteY27" fmla="*/ 2055495 h 3921125"/>
              <a:gd name="connisteX28" fmla="*/ 947420 w 2334260"/>
              <a:gd name="connsiteY28" fmla="*/ 2145030 h 3921125"/>
              <a:gd name="connisteX29" fmla="*/ 967740 w 2334260"/>
              <a:gd name="connsiteY29" fmla="*/ 2214880 h 3921125"/>
              <a:gd name="connisteX30" fmla="*/ 997585 w 2334260"/>
              <a:gd name="connsiteY30" fmla="*/ 2294890 h 3921125"/>
              <a:gd name="connisteX31" fmla="*/ 1027430 w 2334260"/>
              <a:gd name="connsiteY31" fmla="*/ 2384425 h 3921125"/>
              <a:gd name="connisteX32" fmla="*/ 1057275 w 2334260"/>
              <a:gd name="connsiteY32" fmla="*/ 2474595 h 3921125"/>
              <a:gd name="connisteX33" fmla="*/ 1067435 w 2334260"/>
              <a:gd name="connsiteY33" fmla="*/ 2544445 h 3921125"/>
              <a:gd name="connisteX34" fmla="*/ 1107440 w 2334260"/>
              <a:gd name="connsiteY34" fmla="*/ 2633980 h 3921125"/>
              <a:gd name="connisteX35" fmla="*/ 1146810 w 2334260"/>
              <a:gd name="connsiteY35" fmla="*/ 2723515 h 3921125"/>
              <a:gd name="connisteX36" fmla="*/ 1177290 w 2334260"/>
              <a:gd name="connsiteY36" fmla="*/ 2813685 h 3921125"/>
              <a:gd name="connisteX37" fmla="*/ 1207135 w 2334260"/>
              <a:gd name="connsiteY37" fmla="*/ 2883535 h 3921125"/>
              <a:gd name="connisteX38" fmla="*/ 1236980 w 2334260"/>
              <a:gd name="connsiteY38" fmla="*/ 2953385 h 3921125"/>
              <a:gd name="connisteX39" fmla="*/ 1266825 w 2334260"/>
              <a:gd name="connsiteY39" fmla="*/ 3023235 h 3921125"/>
              <a:gd name="connisteX40" fmla="*/ 1316990 w 2334260"/>
              <a:gd name="connsiteY40" fmla="*/ 3093085 h 3921125"/>
              <a:gd name="connisteX41" fmla="*/ 1346835 w 2334260"/>
              <a:gd name="connsiteY41" fmla="*/ 3162935 h 3921125"/>
              <a:gd name="connisteX42" fmla="*/ 1386840 w 2334260"/>
              <a:gd name="connsiteY42" fmla="*/ 3232785 h 3921125"/>
              <a:gd name="connisteX43" fmla="*/ 1446530 w 2334260"/>
              <a:gd name="connsiteY43" fmla="*/ 3302635 h 3921125"/>
              <a:gd name="connisteX44" fmla="*/ 1496060 w 2334260"/>
              <a:gd name="connsiteY44" fmla="*/ 3372485 h 3921125"/>
              <a:gd name="connisteX45" fmla="*/ 1536065 w 2334260"/>
              <a:gd name="connsiteY45" fmla="*/ 3442335 h 3921125"/>
              <a:gd name="connisteX46" fmla="*/ 1605915 w 2334260"/>
              <a:gd name="connsiteY46" fmla="*/ 3491865 h 3921125"/>
              <a:gd name="connisteX47" fmla="*/ 1685925 w 2334260"/>
              <a:gd name="connsiteY47" fmla="*/ 3552190 h 3921125"/>
              <a:gd name="connisteX48" fmla="*/ 1755775 w 2334260"/>
              <a:gd name="connsiteY48" fmla="*/ 3611880 h 3921125"/>
              <a:gd name="connisteX49" fmla="*/ 1825625 w 2334260"/>
              <a:gd name="connsiteY49" fmla="*/ 3661410 h 3921125"/>
              <a:gd name="connisteX50" fmla="*/ 1895475 w 2334260"/>
              <a:gd name="connsiteY50" fmla="*/ 3711575 h 3921125"/>
              <a:gd name="connisteX51" fmla="*/ 1975485 w 2334260"/>
              <a:gd name="connsiteY51" fmla="*/ 3741420 h 3921125"/>
              <a:gd name="connisteX52" fmla="*/ 2045335 w 2334260"/>
              <a:gd name="connsiteY52" fmla="*/ 3781425 h 3921125"/>
              <a:gd name="connisteX53" fmla="*/ 2124710 w 2334260"/>
              <a:gd name="connsiteY53" fmla="*/ 3821430 h 3921125"/>
              <a:gd name="connisteX54" fmla="*/ 2194560 w 2334260"/>
              <a:gd name="connsiteY54" fmla="*/ 3851275 h 3921125"/>
              <a:gd name="connisteX55" fmla="*/ 2264410 w 2334260"/>
              <a:gd name="connsiteY55" fmla="*/ 3891280 h 3921125"/>
              <a:gd name="connisteX56" fmla="*/ 2334260 w 2334260"/>
              <a:gd name="connsiteY56" fmla="*/ 3921125 h 392112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</a:cxnLst>
            <a:rect l="l" t="t" r="r" b="b"/>
            <a:pathLst>
              <a:path w="2334260" h="3921125">
                <a:moveTo>
                  <a:pt x="0" y="0"/>
                </a:moveTo>
                <a:cubicBezTo>
                  <a:pt x="12700" y="12700"/>
                  <a:pt x="41910" y="43815"/>
                  <a:pt x="69850" y="69850"/>
                </a:cubicBezTo>
                <a:cubicBezTo>
                  <a:pt x="97790" y="95885"/>
                  <a:pt x="115570" y="103505"/>
                  <a:pt x="139700" y="129540"/>
                </a:cubicBezTo>
                <a:cubicBezTo>
                  <a:pt x="163830" y="155575"/>
                  <a:pt x="173355" y="171450"/>
                  <a:pt x="189230" y="199390"/>
                </a:cubicBezTo>
                <a:cubicBezTo>
                  <a:pt x="205105" y="227330"/>
                  <a:pt x="201295" y="239395"/>
                  <a:pt x="219075" y="269240"/>
                </a:cubicBezTo>
                <a:cubicBezTo>
                  <a:pt x="236855" y="299085"/>
                  <a:pt x="259715" y="317500"/>
                  <a:pt x="279400" y="349250"/>
                </a:cubicBezTo>
                <a:cubicBezTo>
                  <a:pt x="299085" y="381000"/>
                  <a:pt x="304800" y="397510"/>
                  <a:pt x="318770" y="429260"/>
                </a:cubicBezTo>
                <a:cubicBezTo>
                  <a:pt x="332740" y="461010"/>
                  <a:pt x="333375" y="478790"/>
                  <a:pt x="349250" y="508635"/>
                </a:cubicBezTo>
                <a:cubicBezTo>
                  <a:pt x="365125" y="538480"/>
                  <a:pt x="382905" y="548640"/>
                  <a:pt x="398780" y="578485"/>
                </a:cubicBezTo>
                <a:cubicBezTo>
                  <a:pt x="414655" y="608330"/>
                  <a:pt x="412750" y="624840"/>
                  <a:pt x="428625" y="658495"/>
                </a:cubicBezTo>
                <a:cubicBezTo>
                  <a:pt x="444500" y="692150"/>
                  <a:pt x="464820" y="716280"/>
                  <a:pt x="478790" y="748030"/>
                </a:cubicBezTo>
                <a:cubicBezTo>
                  <a:pt x="492760" y="779780"/>
                  <a:pt x="488315" y="789940"/>
                  <a:pt x="498475" y="817880"/>
                </a:cubicBezTo>
                <a:cubicBezTo>
                  <a:pt x="508635" y="845820"/>
                  <a:pt x="516255" y="859790"/>
                  <a:pt x="528320" y="887730"/>
                </a:cubicBezTo>
                <a:cubicBezTo>
                  <a:pt x="540385" y="915670"/>
                  <a:pt x="546100" y="929640"/>
                  <a:pt x="558165" y="957580"/>
                </a:cubicBezTo>
                <a:cubicBezTo>
                  <a:pt x="570230" y="985520"/>
                  <a:pt x="576580" y="997585"/>
                  <a:pt x="588645" y="1027430"/>
                </a:cubicBezTo>
                <a:cubicBezTo>
                  <a:pt x="600710" y="1057275"/>
                  <a:pt x="604520" y="1075690"/>
                  <a:pt x="618490" y="1107440"/>
                </a:cubicBezTo>
                <a:cubicBezTo>
                  <a:pt x="632460" y="1139190"/>
                  <a:pt x="642620" y="1153795"/>
                  <a:pt x="658495" y="1187450"/>
                </a:cubicBezTo>
                <a:cubicBezTo>
                  <a:pt x="674370" y="1221105"/>
                  <a:pt x="685800" y="1245235"/>
                  <a:pt x="697865" y="1276985"/>
                </a:cubicBezTo>
                <a:cubicBezTo>
                  <a:pt x="709930" y="1308735"/>
                  <a:pt x="708025" y="1318895"/>
                  <a:pt x="718185" y="1346835"/>
                </a:cubicBezTo>
                <a:cubicBezTo>
                  <a:pt x="728345" y="1374775"/>
                  <a:pt x="737870" y="1388745"/>
                  <a:pt x="748030" y="1416685"/>
                </a:cubicBezTo>
                <a:cubicBezTo>
                  <a:pt x="758190" y="1444625"/>
                  <a:pt x="759460" y="1456690"/>
                  <a:pt x="767715" y="1486535"/>
                </a:cubicBezTo>
                <a:cubicBezTo>
                  <a:pt x="775970" y="1516380"/>
                  <a:pt x="774065" y="1530350"/>
                  <a:pt x="788035" y="1566545"/>
                </a:cubicBezTo>
                <a:cubicBezTo>
                  <a:pt x="802005" y="1602740"/>
                  <a:pt x="825500" y="1630045"/>
                  <a:pt x="837565" y="1666240"/>
                </a:cubicBezTo>
                <a:cubicBezTo>
                  <a:pt x="849630" y="1702435"/>
                  <a:pt x="841375" y="1714500"/>
                  <a:pt x="847725" y="1746250"/>
                </a:cubicBezTo>
                <a:cubicBezTo>
                  <a:pt x="854075" y="1778000"/>
                  <a:pt x="859790" y="1793875"/>
                  <a:pt x="868045" y="1825625"/>
                </a:cubicBezTo>
                <a:cubicBezTo>
                  <a:pt x="876300" y="1857375"/>
                  <a:pt x="877570" y="1873885"/>
                  <a:pt x="887730" y="1905635"/>
                </a:cubicBezTo>
                <a:cubicBezTo>
                  <a:pt x="897890" y="1937385"/>
                  <a:pt x="909320" y="1955800"/>
                  <a:pt x="917575" y="1985645"/>
                </a:cubicBezTo>
                <a:cubicBezTo>
                  <a:pt x="925830" y="2015490"/>
                  <a:pt x="922020" y="2023745"/>
                  <a:pt x="927735" y="2055495"/>
                </a:cubicBezTo>
                <a:cubicBezTo>
                  <a:pt x="933450" y="2087245"/>
                  <a:pt x="939165" y="2113280"/>
                  <a:pt x="947420" y="2145030"/>
                </a:cubicBezTo>
                <a:cubicBezTo>
                  <a:pt x="955675" y="2176780"/>
                  <a:pt x="957580" y="2185035"/>
                  <a:pt x="967740" y="2214880"/>
                </a:cubicBezTo>
                <a:cubicBezTo>
                  <a:pt x="977900" y="2244725"/>
                  <a:pt x="985520" y="2261235"/>
                  <a:pt x="997585" y="2294890"/>
                </a:cubicBezTo>
                <a:cubicBezTo>
                  <a:pt x="1009650" y="2328545"/>
                  <a:pt x="1015365" y="2348230"/>
                  <a:pt x="1027430" y="2384425"/>
                </a:cubicBezTo>
                <a:cubicBezTo>
                  <a:pt x="1039495" y="2420620"/>
                  <a:pt x="1049020" y="2442845"/>
                  <a:pt x="1057275" y="2474595"/>
                </a:cubicBezTo>
                <a:cubicBezTo>
                  <a:pt x="1065530" y="2506345"/>
                  <a:pt x="1057275" y="2512695"/>
                  <a:pt x="1067435" y="2544445"/>
                </a:cubicBezTo>
                <a:cubicBezTo>
                  <a:pt x="1077595" y="2576195"/>
                  <a:pt x="1091565" y="2598420"/>
                  <a:pt x="1107440" y="2633980"/>
                </a:cubicBezTo>
                <a:cubicBezTo>
                  <a:pt x="1123315" y="2669540"/>
                  <a:pt x="1132840" y="2687320"/>
                  <a:pt x="1146810" y="2723515"/>
                </a:cubicBezTo>
                <a:cubicBezTo>
                  <a:pt x="1160780" y="2759710"/>
                  <a:pt x="1165225" y="2781935"/>
                  <a:pt x="1177290" y="2813685"/>
                </a:cubicBezTo>
                <a:cubicBezTo>
                  <a:pt x="1189355" y="2845435"/>
                  <a:pt x="1195070" y="2855595"/>
                  <a:pt x="1207135" y="2883535"/>
                </a:cubicBezTo>
                <a:cubicBezTo>
                  <a:pt x="1219200" y="2911475"/>
                  <a:pt x="1224915" y="2925445"/>
                  <a:pt x="1236980" y="2953385"/>
                </a:cubicBezTo>
                <a:cubicBezTo>
                  <a:pt x="1249045" y="2981325"/>
                  <a:pt x="1250950" y="2995295"/>
                  <a:pt x="1266825" y="3023235"/>
                </a:cubicBezTo>
                <a:cubicBezTo>
                  <a:pt x="1282700" y="3051175"/>
                  <a:pt x="1301115" y="3065145"/>
                  <a:pt x="1316990" y="3093085"/>
                </a:cubicBezTo>
                <a:cubicBezTo>
                  <a:pt x="1332865" y="3121025"/>
                  <a:pt x="1332865" y="3134995"/>
                  <a:pt x="1346835" y="3162935"/>
                </a:cubicBezTo>
                <a:cubicBezTo>
                  <a:pt x="1360805" y="3190875"/>
                  <a:pt x="1367155" y="3204845"/>
                  <a:pt x="1386840" y="3232785"/>
                </a:cubicBezTo>
                <a:cubicBezTo>
                  <a:pt x="1406525" y="3260725"/>
                  <a:pt x="1424940" y="3274695"/>
                  <a:pt x="1446530" y="3302635"/>
                </a:cubicBezTo>
                <a:cubicBezTo>
                  <a:pt x="1468120" y="3330575"/>
                  <a:pt x="1478280" y="3344545"/>
                  <a:pt x="1496060" y="3372485"/>
                </a:cubicBezTo>
                <a:cubicBezTo>
                  <a:pt x="1513840" y="3400425"/>
                  <a:pt x="1513840" y="3418205"/>
                  <a:pt x="1536065" y="3442335"/>
                </a:cubicBezTo>
                <a:cubicBezTo>
                  <a:pt x="1558290" y="3466465"/>
                  <a:pt x="1576070" y="3469640"/>
                  <a:pt x="1605915" y="3491865"/>
                </a:cubicBezTo>
                <a:cubicBezTo>
                  <a:pt x="1635760" y="3514090"/>
                  <a:pt x="1656080" y="3528060"/>
                  <a:pt x="1685925" y="3552190"/>
                </a:cubicBezTo>
                <a:cubicBezTo>
                  <a:pt x="1715770" y="3576320"/>
                  <a:pt x="1727835" y="3590290"/>
                  <a:pt x="1755775" y="3611880"/>
                </a:cubicBezTo>
                <a:cubicBezTo>
                  <a:pt x="1783715" y="3633470"/>
                  <a:pt x="1797685" y="3641725"/>
                  <a:pt x="1825625" y="3661410"/>
                </a:cubicBezTo>
                <a:cubicBezTo>
                  <a:pt x="1853565" y="3681095"/>
                  <a:pt x="1865630" y="3695700"/>
                  <a:pt x="1895475" y="3711575"/>
                </a:cubicBezTo>
                <a:cubicBezTo>
                  <a:pt x="1925320" y="3727450"/>
                  <a:pt x="1945640" y="3727450"/>
                  <a:pt x="1975485" y="3741420"/>
                </a:cubicBezTo>
                <a:cubicBezTo>
                  <a:pt x="2005330" y="3755390"/>
                  <a:pt x="2015490" y="3765550"/>
                  <a:pt x="2045335" y="3781425"/>
                </a:cubicBezTo>
                <a:cubicBezTo>
                  <a:pt x="2075180" y="3797300"/>
                  <a:pt x="2094865" y="3807460"/>
                  <a:pt x="2124710" y="3821430"/>
                </a:cubicBezTo>
                <a:cubicBezTo>
                  <a:pt x="2154555" y="3835400"/>
                  <a:pt x="2166620" y="3837305"/>
                  <a:pt x="2194560" y="3851275"/>
                </a:cubicBezTo>
                <a:cubicBezTo>
                  <a:pt x="2222500" y="3865245"/>
                  <a:pt x="2236470" y="3877310"/>
                  <a:pt x="2264410" y="3891280"/>
                </a:cubicBezTo>
                <a:cubicBezTo>
                  <a:pt x="2292350" y="3905250"/>
                  <a:pt x="2321560" y="3916045"/>
                  <a:pt x="2334260" y="3921125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814830" y="1662430"/>
            <a:ext cx="8122285" cy="1986280"/>
          </a:xfrm>
          <a:custGeom>
            <a:avLst/>
            <a:gdLst>
              <a:gd name="connisteX0" fmla="*/ 0 w 8122496"/>
              <a:gd name="connsiteY0" fmla="*/ 1676400 h 1986491"/>
              <a:gd name="connisteX1" fmla="*/ 90170 w 8122496"/>
              <a:gd name="connsiteY1" fmla="*/ 1666240 h 1986491"/>
              <a:gd name="connisteX2" fmla="*/ 160020 w 8122496"/>
              <a:gd name="connsiteY2" fmla="*/ 1666240 h 1986491"/>
              <a:gd name="connisteX3" fmla="*/ 229870 w 8122496"/>
              <a:gd name="connsiteY3" fmla="*/ 1696085 h 1986491"/>
              <a:gd name="connisteX4" fmla="*/ 299720 w 8122496"/>
              <a:gd name="connsiteY4" fmla="*/ 1706245 h 1986491"/>
              <a:gd name="connisteX5" fmla="*/ 379095 w 8122496"/>
              <a:gd name="connsiteY5" fmla="*/ 1716405 h 1986491"/>
              <a:gd name="connisteX6" fmla="*/ 459105 w 8122496"/>
              <a:gd name="connsiteY6" fmla="*/ 1726565 h 1986491"/>
              <a:gd name="connisteX7" fmla="*/ 539115 w 8122496"/>
              <a:gd name="connsiteY7" fmla="*/ 1726565 h 1986491"/>
              <a:gd name="connisteX8" fmla="*/ 608965 w 8122496"/>
              <a:gd name="connsiteY8" fmla="*/ 1736090 h 1986491"/>
              <a:gd name="connisteX9" fmla="*/ 698500 w 8122496"/>
              <a:gd name="connsiteY9" fmla="*/ 1746250 h 1986491"/>
              <a:gd name="connisteX10" fmla="*/ 768350 w 8122496"/>
              <a:gd name="connsiteY10" fmla="*/ 1746250 h 1986491"/>
              <a:gd name="connisteX11" fmla="*/ 848360 w 8122496"/>
              <a:gd name="connsiteY11" fmla="*/ 1746250 h 1986491"/>
              <a:gd name="connisteX12" fmla="*/ 927735 w 8122496"/>
              <a:gd name="connsiteY12" fmla="*/ 1746250 h 1986491"/>
              <a:gd name="connisteX13" fmla="*/ 1007745 w 8122496"/>
              <a:gd name="connsiteY13" fmla="*/ 1746250 h 1986491"/>
              <a:gd name="connisteX14" fmla="*/ 1077595 w 8122496"/>
              <a:gd name="connsiteY14" fmla="*/ 1746250 h 1986491"/>
              <a:gd name="connisteX15" fmla="*/ 1157605 w 8122496"/>
              <a:gd name="connsiteY15" fmla="*/ 1746250 h 1986491"/>
              <a:gd name="connisteX16" fmla="*/ 1227455 w 8122496"/>
              <a:gd name="connsiteY16" fmla="*/ 1746250 h 1986491"/>
              <a:gd name="connisteX17" fmla="*/ 1297305 w 8122496"/>
              <a:gd name="connsiteY17" fmla="*/ 1746250 h 1986491"/>
              <a:gd name="connisteX18" fmla="*/ 1367155 w 8122496"/>
              <a:gd name="connsiteY18" fmla="*/ 1746250 h 1986491"/>
              <a:gd name="connisteX19" fmla="*/ 1456690 w 8122496"/>
              <a:gd name="connsiteY19" fmla="*/ 1756410 h 1986491"/>
              <a:gd name="connisteX20" fmla="*/ 1536700 w 8122496"/>
              <a:gd name="connsiteY20" fmla="*/ 1756410 h 1986491"/>
              <a:gd name="connisteX21" fmla="*/ 1616075 w 8122496"/>
              <a:gd name="connsiteY21" fmla="*/ 1756410 h 1986491"/>
              <a:gd name="connisteX22" fmla="*/ 1696085 w 8122496"/>
              <a:gd name="connsiteY22" fmla="*/ 1776095 h 1986491"/>
              <a:gd name="connisteX23" fmla="*/ 1795780 w 8122496"/>
              <a:gd name="connsiteY23" fmla="*/ 1786255 h 1986491"/>
              <a:gd name="connisteX24" fmla="*/ 1895475 w 8122496"/>
              <a:gd name="connsiteY24" fmla="*/ 1786255 h 1986491"/>
              <a:gd name="connisteX25" fmla="*/ 2025650 w 8122496"/>
              <a:gd name="connsiteY25" fmla="*/ 1786255 h 1986491"/>
              <a:gd name="connisteX26" fmla="*/ 2095500 w 8122496"/>
              <a:gd name="connsiteY26" fmla="*/ 1796415 h 1986491"/>
              <a:gd name="connisteX27" fmla="*/ 2185035 w 8122496"/>
              <a:gd name="connsiteY27" fmla="*/ 1796415 h 1986491"/>
              <a:gd name="connisteX28" fmla="*/ 2265045 w 8122496"/>
              <a:gd name="connsiteY28" fmla="*/ 1796415 h 1986491"/>
              <a:gd name="connisteX29" fmla="*/ 2394585 w 8122496"/>
              <a:gd name="connsiteY29" fmla="*/ 1816100 h 1986491"/>
              <a:gd name="connisteX30" fmla="*/ 2484120 w 8122496"/>
              <a:gd name="connsiteY30" fmla="*/ 1816100 h 1986491"/>
              <a:gd name="connisteX31" fmla="*/ 2553970 w 8122496"/>
              <a:gd name="connsiteY31" fmla="*/ 1826260 h 1986491"/>
              <a:gd name="connisteX32" fmla="*/ 2654300 w 8122496"/>
              <a:gd name="connsiteY32" fmla="*/ 1835785 h 1986491"/>
              <a:gd name="connisteX33" fmla="*/ 2743835 w 8122496"/>
              <a:gd name="connsiteY33" fmla="*/ 1845945 h 1986491"/>
              <a:gd name="connisteX34" fmla="*/ 2823845 w 8122496"/>
              <a:gd name="connsiteY34" fmla="*/ 1875790 h 1986491"/>
              <a:gd name="connisteX35" fmla="*/ 2903220 w 8122496"/>
              <a:gd name="connsiteY35" fmla="*/ 1885950 h 1986491"/>
              <a:gd name="connisteX36" fmla="*/ 2973070 w 8122496"/>
              <a:gd name="connsiteY36" fmla="*/ 1896110 h 1986491"/>
              <a:gd name="connisteX37" fmla="*/ 3042920 w 8122496"/>
              <a:gd name="connsiteY37" fmla="*/ 1915795 h 1986491"/>
              <a:gd name="connisteX38" fmla="*/ 3133090 w 8122496"/>
              <a:gd name="connsiteY38" fmla="*/ 1915795 h 1986491"/>
              <a:gd name="connisteX39" fmla="*/ 3232785 w 8122496"/>
              <a:gd name="connsiteY39" fmla="*/ 1936115 h 1986491"/>
              <a:gd name="connisteX40" fmla="*/ 3302635 w 8122496"/>
              <a:gd name="connsiteY40" fmla="*/ 1955800 h 1986491"/>
              <a:gd name="connisteX41" fmla="*/ 3382645 w 8122496"/>
              <a:gd name="connsiteY41" fmla="*/ 1955800 h 1986491"/>
              <a:gd name="connisteX42" fmla="*/ 3462020 w 8122496"/>
              <a:gd name="connsiteY42" fmla="*/ 1955800 h 1986491"/>
              <a:gd name="connisteX43" fmla="*/ 3531870 w 8122496"/>
              <a:gd name="connsiteY43" fmla="*/ 1955800 h 1986491"/>
              <a:gd name="connisteX44" fmla="*/ 3641725 w 8122496"/>
              <a:gd name="connsiteY44" fmla="*/ 1965960 h 1986491"/>
              <a:gd name="connisteX45" fmla="*/ 3711575 w 8122496"/>
              <a:gd name="connsiteY45" fmla="*/ 1975485 h 1986491"/>
              <a:gd name="connisteX46" fmla="*/ 3801110 w 8122496"/>
              <a:gd name="connsiteY46" fmla="*/ 1975485 h 1986491"/>
              <a:gd name="connisteX47" fmla="*/ 3891280 w 8122496"/>
              <a:gd name="connsiteY47" fmla="*/ 1975485 h 1986491"/>
              <a:gd name="connisteX48" fmla="*/ 3961130 w 8122496"/>
              <a:gd name="connsiteY48" fmla="*/ 1975485 h 1986491"/>
              <a:gd name="connisteX49" fmla="*/ 4050665 w 8122496"/>
              <a:gd name="connsiteY49" fmla="*/ 1975485 h 1986491"/>
              <a:gd name="connisteX50" fmla="*/ 4120515 w 8122496"/>
              <a:gd name="connsiteY50" fmla="*/ 1975485 h 1986491"/>
              <a:gd name="connisteX51" fmla="*/ 4200525 w 8122496"/>
              <a:gd name="connsiteY51" fmla="*/ 1975485 h 1986491"/>
              <a:gd name="connisteX52" fmla="*/ 4290060 w 8122496"/>
              <a:gd name="connsiteY52" fmla="*/ 1975485 h 1986491"/>
              <a:gd name="connisteX53" fmla="*/ 4370070 w 8122496"/>
              <a:gd name="connsiteY53" fmla="*/ 1975485 h 1986491"/>
              <a:gd name="connisteX54" fmla="*/ 4459605 w 8122496"/>
              <a:gd name="connsiteY54" fmla="*/ 1975485 h 1986491"/>
              <a:gd name="connisteX55" fmla="*/ 4539615 w 8122496"/>
              <a:gd name="connsiteY55" fmla="*/ 1975485 h 1986491"/>
              <a:gd name="connisteX56" fmla="*/ 4639310 w 8122496"/>
              <a:gd name="connsiteY56" fmla="*/ 1975485 h 1986491"/>
              <a:gd name="connisteX57" fmla="*/ 4729480 w 8122496"/>
              <a:gd name="connsiteY57" fmla="*/ 1975485 h 1986491"/>
              <a:gd name="connisteX58" fmla="*/ 4838700 w 8122496"/>
              <a:gd name="connsiteY58" fmla="*/ 1975485 h 1986491"/>
              <a:gd name="connisteX59" fmla="*/ 4939030 w 8122496"/>
              <a:gd name="connsiteY59" fmla="*/ 1975485 h 1986491"/>
              <a:gd name="connisteX60" fmla="*/ 5008880 w 8122496"/>
              <a:gd name="connsiteY60" fmla="*/ 1975485 h 1986491"/>
              <a:gd name="connisteX61" fmla="*/ 5078730 w 8122496"/>
              <a:gd name="connsiteY61" fmla="*/ 1975485 h 1986491"/>
              <a:gd name="connisteX62" fmla="*/ 5148580 w 8122496"/>
              <a:gd name="connsiteY62" fmla="*/ 1985645 h 1986491"/>
              <a:gd name="connisteX63" fmla="*/ 5218430 w 8122496"/>
              <a:gd name="connsiteY63" fmla="*/ 1985645 h 1986491"/>
              <a:gd name="connisteX64" fmla="*/ 5307965 w 8122496"/>
              <a:gd name="connsiteY64" fmla="*/ 1985645 h 1986491"/>
              <a:gd name="connisteX65" fmla="*/ 5397500 w 8122496"/>
              <a:gd name="connsiteY65" fmla="*/ 1985645 h 1986491"/>
              <a:gd name="connisteX66" fmla="*/ 5497195 w 8122496"/>
              <a:gd name="connsiteY66" fmla="*/ 1985645 h 1986491"/>
              <a:gd name="connisteX67" fmla="*/ 5587365 w 8122496"/>
              <a:gd name="connsiteY67" fmla="*/ 1985645 h 1986491"/>
              <a:gd name="connisteX68" fmla="*/ 5687060 w 8122496"/>
              <a:gd name="connsiteY68" fmla="*/ 1985645 h 1986491"/>
              <a:gd name="connisteX69" fmla="*/ 5796915 w 8122496"/>
              <a:gd name="connsiteY69" fmla="*/ 1985645 h 1986491"/>
              <a:gd name="connisteX70" fmla="*/ 5876290 w 8122496"/>
              <a:gd name="connsiteY70" fmla="*/ 1985645 h 1986491"/>
              <a:gd name="connisteX71" fmla="*/ 5956300 w 8122496"/>
              <a:gd name="connsiteY71" fmla="*/ 1985645 h 1986491"/>
              <a:gd name="connisteX72" fmla="*/ 6026150 w 8122496"/>
              <a:gd name="connsiteY72" fmla="*/ 1985645 h 1986491"/>
              <a:gd name="connisteX73" fmla="*/ 6096000 w 8122496"/>
              <a:gd name="connsiteY73" fmla="*/ 1985645 h 1986491"/>
              <a:gd name="connisteX74" fmla="*/ 6205855 w 8122496"/>
              <a:gd name="connsiteY74" fmla="*/ 1975485 h 1986491"/>
              <a:gd name="connisteX75" fmla="*/ 6275705 w 8122496"/>
              <a:gd name="connsiteY75" fmla="*/ 1955800 h 1986491"/>
              <a:gd name="connisteX76" fmla="*/ 6365240 w 8122496"/>
              <a:gd name="connsiteY76" fmla="*/ 1945640 h 1986491"/>
              <a:gd name="connisteX77" fmla="*/ 6435090 w 8122496"/>
              <a:gd name="connsiteY77" fmla="*/ 1925955 h 1986491"/>
              <a:gd name="connisteX78" fmla="*/ 6525260 w 8122496"/>
              <a:gd name="connsiteY78" fmla="*/ 1896110 h 1986491"/>
              <a:gd name="connisteX79" fmla="*/ 6604635 w 8122496"/>
              <a:gd name="connsiteY79" fmla="*/ 1856105 h 1986491"/>
              <a:gd name="connisteX80" fmla="*/ 6684645 w 8122496"/>
              <a:gd name="connsiteY80" fmla="*/ 1845945 h 1986491"/>
              <a:gd name="connisteX81" fmla="*/ 6784340 w 8122496"/>
              <a:gd name="connsiteY81" fmla="*/ 1796415 h 1986491"/>
              <a:gd name="connisteX82" fmla="*/ 6864350 w 8122496"/>
              <a:gd name="connsiteY82" fmla="*/ 1765935 h 1986491"/>
              <a:gd name="connisteX83" fmla="*/ 6944360 w 8122496"/>
              <a:gd name="connsiteY83" fmla="*/ 1736090 h 1986491"/>
              <a:gd name="connisteX84" fmla="*/ 7023735 w 8122496"/>
              <a:gd name="connsiteY84" fmla="*/ 1686560 h 1986491"/>
              <a:gd name="connisteX85" fmla="*/ 7093585 w 8122496"/>
              <a:gd name="connsiteY85" fmla="*/ 1656715 h 1986491"/>
              <a:gd name="connisteX86" fmla="*/ 7163435 w 8122496"/>
              <a:gd name="connsiteY86" fmla="*/ 1616710 h 1986491"/>
              <a:gd name="connisteX87" fmla="*/ 7243445 w 8122496"/>
              <a:gd name="connsiteY87" fmla="*/ 1576705 h 1986491"/>
              <a:gd name="connisteX88" fmla="*/ 7313295 w 8122496"/>
              <a:gd name="connsiteY88" fmla="*/ 1546860 h 1986491"/>
              <a:gd name="connisteX89" fmla="*/ 7383145 w 8122496"/>
              <a:gd name="connsiteY89" fmla="*/ 1506855 h 1986491"/>
              <a:gd name="connisteX90" fmla="*/ 7463155 w 8122496"/>
              <a:gd name="connsiteY90" fmla="*/ 1456690 h 1986491"/>
              <a:gd name="connisteX91" fmla="*/ 7542530 w 8122496"/>
              <a:gd name="connsiteY91" fmla="*/ 1386840 h 1986491"/>
              <a:gd name="connisteX92" fmla="*/ 7612380 w 8122496"/>
              <a:gd name="connsiteY92" fmla="*/ 1337310 h 1986491"/>
              <a:gd name="connisteX93" fmla="*/ 7692390 w 8122496"/>
              <a:gd name="connsiteY93" fmla="*/ 1267460 h 1986491"/>
              <a:gd name="connisteX94" fmla="*/ 7752080 w 8122496"/>
              <a:gd name="connsiteY94" fmla="*/ 1197610 h 1986491"/>
              <a:gd name="connisteX95" fmla="*/ 7812405 w 8122496"/>
              <a:gd name="connsiteY95" fmla="*/ 1127760 h 1986491"/>
              <a:gd name="connisteX96" fmla="*/ 7882255 w 8122496"/>
              <a:gd name="connsiteY96" fmla="*/ 1068070 h 1986491"/>
              <a:gd name="connisteX97" fmla="*/ 7931785 w 8122496"/>
              <a:gd name="connsiteY97" fmla="*/ 998220 h 1986491"/>
              <a:gd name="connisteX98" fmla="*/ 8001635 w 8122496"/>
              <a:gd name="connsiteY98" fmla="*/ 928370 h 1986491"/>
              <a:gd name="connisteX99" fmla="*/ 8041640 w 8122496"/>
              <a:gd name="connsiteY99" fmla="*/ 858520 h 1986491"/>
              <a:gd name="connisteX100" fmla="*/ 8091805 w 8122496"/>
              <a:gd name="connsiteY100" fmla="*/ 788670 h 1986491"/>
              <a:gd name="connisteX101" fmla="*/ 8111490 w 8122496"/>
              <a:gd name="connsiteY101" fmla="*/ 718820 h 1986491"/>
              <a:gd name="connisteX102" fmla="*/ 8121650 w 8122496"/>
              <a:gd name="connsiteY102" fmla="*/ 638810 h 1986491"/>
              <a:gd name="connisteX103" fmla="*/ 8121650 w 8122496"/>
              <a:gd name="connsiteY103" fmla="*/ 568960 h 1986491"/>
              <a:gd name="connisteX104" fmla="*/ 8121650 w 8122496"/>
              <a:gd name="connsiteY104" fmla="*/ 499110 h 1986491"/>
              <a:gd name="connisteX105" fmla="*/ 8111490 w 8122496"/>
              <a:gd name="connsiteY105" fmla="*/ 429260 h 1986491"/>
              <a:gd name="connisteX106" fmla="*/ 8111490 w 8122496"/>
              <a:gd name="connsiteY106" fmla="*/ 359410 h 1986491"/>
              <a:gd name="connisteX107" fmla="*/ 8091805 w 8122496"/>
              <a:gd name="connsiteY107" fmla="*/ 279400 h 1986491"/>
              <a:gd name="connisteX108" fmla="*/ 8091805 w 8122496"/>
              <a:gd name="connsiteY108" fmla="*/ 209550 h 1986491"/>
              <a:gd name="connisteX109" fmla="*/ 8081645 w 8122496"/>
              <a:gd name="connsiteY109" fmla="*/ 139700 h 1986491"/>
              <a:gd name="connisteX110" fmla="*/ 8081645 w 8122496"/>
              <a:gd name="connsiteY110" fmla="*/ 69850 h 1986491"/>
              <a:gd name="connisteX111" fmla="*/ 8081645 w 8122496"/>
              <a:gd name="connsiteY111" fmla="*/ 0 h 198649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</a:cxnLst>
            <a:rect l="l" t="t" r="r" b="b"/>
            <a:pathLst>
              <a:path w="8122497" h="1986492">
                <a:moveTo>
                  <a:pt x="0" y="1676400"/>
                </a:moveTo>
                <a:cubicBezTo>
                  <a:pt x="16510" y="1674495"/>
                  <a:pt x="58420" y="1668145"/>
                  <a:pt x="90170" y="1666240"/>
                </a:cubicBezTo>
                <a:cubicBezTo>
                  <a:pt x="121920" y="1664335"/>
                  <a:pt x="132080" y="1660525"/>
                  <a:pt x="160020" y="1666240"/>
                </a:cubicBezTo>
                <a:cubicBezTo>
                  <a:pt x="187960" y="1671955"/>
                  <a:pt x="201930" y="1687830"/>
                  <a:pt x="229870" y="1696085"/>
                </a:cubicBezTo>
                <a:cubicBezTo>
                  <a:pt x="257810" y="1704340"/>
                  <a:pt x="269875" y="1702435"/>
                  <a:pt x="299720" y="1706245"/>
                </a:cubicBezTo>
                <a:cubicBezTo>
                  <a:pt x="329565" y="1710055"/>
                  <a:pt x="347345" y="1712595"/>
                  <a:pt x="379095" y="1716405"/>
                </a:cubicBezTo>
                <a:cubicBezTo>
                  <a:pt x="410845" y="1720215"/>
                  <a:pt x="427355" y="1724660"/>
                  <a:pt x="459105" y="1726565"/>
                </a:cubicBezTo>
                <a:cubicBezTo>
                  <a:pt x="490855" y="1728470"/>
                  <a:pt x="509270" y="1724660"/>
                  <a:pt x="539115" y="1726565"/>
                </a:cubicBezTo>
                <a:cubicBezTo>
                  <a:pt x="568960" y="1728470"/>
                  <a:pt x="577215" y="1732280"/>
                  <a:pt x="608965" y="1736090"/>
                </a:cubicBezTo>
                <a:cubicBezTo>
                  <a:pt x="640715" y="1739900"/>
                  <a:pt x="666750" y="1744345"/>
                  <a:pt x="698500" y="1746250"/>
                </a:cubicBezTo>
                <a:cubicBezTo>
                  <a:pt x="730250" y="1748155"/>
                  <a:pt x="738505" y="1746250"/>
                  <a:pt x="768350" y="1746250"/>
                </a:cubicBezTo>
                <a:cubicBezTo>
                  <a:pt x="798195" y="1746250"/>
                  <a:pt x="816610" y="1746250"/>
                  <a:pt x="848360" y="1746250"/>
                </a:cubicBezTo>
                <a:cubicBezTo>
                  <a:pt x="880110" y="1746250"/>
                  <a:pt x="895985" y="1746250"/>
                  <a:pt x="927735" y="1746250"/>
                </a:cubicBezTo>
                <a:cubicBezTo>
                  <a:pt x="959485" y="1746250"/>
                  <a:pt x="977900" y="1746250"/>
                  <a:pt x="1007745" y="1746250"/>
                </a:cubicBezTo>
                <a:cubicBezTo>
                  <a:pt x="1037590" y="1746250"/>
                  <a:pt x="1047750" y="1746250"/>
                  <a:pt x="1077595" y="1746250"/>
                </a:cubicBezTo>
                <a:cubicBezTo>
                  <a:pt x="1107440" y="1746250"/>
                  <a:pt x="1127760" y="1746250"/>
                  <a:pt x="1157605" y="1746250"/>
                </a:cubicBezTo>
                <a:cubicBezTo>
                  <a:pt x="1187450" y="1746250"/>
                  <a:pt x="1199515" y="1746250"/>
                  <a:pt x="1227455" y="1746250"/>
                </a:cubicBezTo>
                <a:cubicBezTo>
                  <a:pt x="1255395" y="1746250"/>
                  <a:pt x="1269365" y="1746250"/>
                  <a:pt x="1297305" y="1746250"/>
                </a:cubicBezTo>
                <a:cubicBezTo>
                  <a:pt x="1325245" y="1746250"/>
                  <a:pt x="1335405" y="1744345"/>
                  <a:pt x="1367155" y="1746250"/>
                </a:cubicBezTo>
                <a:cubicBezTo>
                  <a:pt x="1398905" y="1748155"/>
                  <a:pt x="1423035" y="1754505"/>
                  <a:pt x="1456690" y="1756410"/>
                </a:cubicBezTo>
                <a:cubicBezTo>
                  <a:pt x="1490345" y="1758315"/>
                  <a:pt x="1504950" y="1756410"/>
                  <a:pt x="1536700" y="1756410"/>
                </a:cubicBezTo>
                <a:cubicBezTo>
                  <a:pt x="1568450" y="1756410"/>
                  <a:pt x="1584325" y="1752600"/>
                  <a:pt x="1616075" y="1756410"/>
                </a:cubicBezTo>
                <a:cubicBezTo>
                  <a:pt x="1647825" y="1760220"/>
                  <a:pt x="1659890" y="1770380"/>
                  <a:pt x="1696085" y="1776095"/>
                </a:cubicBezTo>
                <a:cubicBezTo>
                  <a:pt x="1732280" y="1781810"/>
                  <a:pt x="1755775" y="1784350"/>
                  <a:pt x="1795780" y="1786255"/>
                </a:cubicBezTo>
                <a:cubicBezTo>
                  <a:pt x="1835785" y="1788160"/>
                  <a:pt x="1849755" y="1786255"/>
                  <a:pt x="1895475" y="1786255"/>
                </a:cubicBezTo>
                <a:cubicBezTo>
                  <a:pt x="1941195" y="1786255"/>
                  <a:pt x="1985645" y="1784350"/>
                  <a:pt x="2025650" y="1786255"/>
                </a:cubicBezTo>
                <a:cubicBezTo>
                  <a:pt x="2065655" y="1788160"/>
                  <a:pt x="2063750" y="1794510"/>
                  <a:pt x="2095500" y="1796415"/>
                </a:cubicBezTo>
                <a:cubicBezTo>
                  <a:pt x="2127250" y="1798320"/>
                  <a:pt x="2151380" y="1796415"/>
                  <a:pt x="2185035" y="1796415"/>
                </a:cubicBezTo>
                <a:cubicBezTo>
                  <a:pt x="2218690" y="1796415"/>
                  <a:pt x="2223135" y="1792605"/>
                  <a:pt x="2265045" y="1796415"/>
                </a:cubicBezTo>
                <a:cubicBezTo>
                  <a:pt x="2306955" y="1800225"/>
                  <a:pt x="2350770" y="1812290"/>
                  <a:pt x="2394585" y="1816100"/>
                </a:cubicBezTo>
                <a:cubicBezTo>
                  <a:pt x="2438400" y="1819910"/>
                  <a:pt x="2452370" y="1814195"/>
                  <a:pt x="2484120" y="1816100"/>
                </a:cubicBezTo>
                <a:cubicBezTo>
                  <a:pt x="2515870" y="1818005"/>
                  <a:pt x="2519680" y="1822450"/>
                  <a:pt x="2553970" y="1826260"/>
                </a:cubicBezTo>
                <a:cubicBezTo>
                  <a:pt x="2588260" y="1830070"/>
                  <a:pt x="2616200" y="1831975"/>
                  <a:pt x="2654300" y="1835785"/>
                </a:cubicBezTo>
                <a:cubicBezTo>
                  <a:pt x="2692400" y="1839595"/>
                  <a:pt x="2710180" y="1837690"/>
                  <a:pt x="2743835" y="1845945"/>
                </a:cubicBezTo>
                <a:cubicBezTo>
                  <a:pt x="2777490" y="1854200"/>
                  <a:pt x="2792095" y="1867535"/>
                  <a:pt x="2823845" y="1875790"/>
                </a:cubicBezTo>
                <a:cubicBezTo>
                  <a:pt x="2855595" y="1884045"/>
                  <a:pt x="2873375" y="1882140"/>
                  <a:pt x="2903220" y="1885950"/>
                </a:cubicBezTo>
                <a:cubicBezTo>
                  <a:pt x="2933065" y="1889760"/>
                  <a:pt x="2945130" y="1890395"/>
                  <a:pt x="2973070" y="1896110"/>
                </a:cubicBezTo>
                <a:cubicBezTo>
                  <a:pt x="3001010" y="1901825"/>
                  <a:pt x="3011170" y="1911985"/>
                  <a:pt x="3042920" y="1915795"/>
                </a:cubicBezTo>
                <a:cubicBezTo>
                  <a:pt x="3074670" y="1919605"/>
                  <a:pt x="3094990" y="1911985"/>
                  <a:pt x="3133090" y="1915795"/>
                </a:cubicBezTo>
                <a:cubicBezTo>
                  <a:pt x="3171190" y="1919605"/>
                  <a:pt x="3199130" y="1927860"/>
                  <a:pt x="3232785" y="1936115"/>
                </a:cubicBezTo>
                <a:cubicBezTo>
                  <a:pt x="3266440" y="1944370"/>
                  <a:pt x="3272790" y="1951990"/>
                  <a:pt x="3302635" y="1955800"/>
                </a:cubicBezTo>
                <a:cubicBezTo>
                  <a:pt x="3332480" y="1959610"/>
                  <a:pt x="3350895" y="1955800"/>
                  <a:pt x="3382645" y="1955800"/>
                </a:cubicBezTo>
                <a:cubicBezTo>
                  <a:pt x="3414395" y="1955800"/>
                  <a:pt x="3432175" y="1955800"/>
                  <a:pt x="3462020" y="1955800"/>
                </a:cubicBezTo>
                <a:cubicBezTo>
                  <a:pt x="3491865" y="1955800"/>
                  <a:pt x="3495675" y="1953895"/>
                  <a:pt x="3531870" y="1955800"/>
                </a:cubicBezTo>
                <a:cubicBezTo>
                  <a:pt x="3568065" y="1957705"/>
                  <a:pt x="3605530" y="1962150"/>
                  <a:pt x="3641725" y="1965960"/>
                </a:cubicBezTo>
                <a:cubicBezTo>
                  <a:pt x="3677920" y="1969770"/>
                  <a:pt x="3679825" y="1973580"/>
                  <a:pt x="3711575" y="1975485"/>
                </a:cubicBezTo>
                <a:cubicBezTo>
                  <a:pt x="3743325" y="1977390"/>
                  <a:pt x="3764915" y="1975485"/>
                  <a:pt x="3801110" y="1975485"/>
                </a:cubicBezTo>
                <a:cubicBezTo>
                  <a:pt x="3837305" y="1975485"/>
                  <a:pt x="3859530" y="1975485"/>
                  <a:pt x="3891280" y="1975485"/>
                </a:cubicBezTo>
                <a:cubicBezTo>
                  <a:pt x="3923030" y="1975485"/>
                  <a:pt x="3929380" y="1975485"/>
                  <a:pt x="3961130" y="1975485"/>
                </a:cubicBezTo>
                <a:cubicBezTo>
                  <a:pt x="3992880" y="1975485"/>
                  <a:pt x="4018915" y="1975485"/>
                  <a:pt x="4050665" y="1975485"/>
                </a:cubicBezTo>
                <a:cubicBezTo>
                  <a:pt x="4082415" y="1975485"/>
                  <a:pt x="4090670" y="1975485"/>
                  <a:pt x="4120515" y="1975485"/>
                </a:cubicBezTo>
                <a:cubicBezTo>
                  <a:pt x="4150360" y="1975485"/>
                  <a:pt x="4166870" y="1975485"/>
                  <a:pt x="4200525" y="1975485"/>
                </a:cubicBezTo>
                <a:cubicBezTo>
                  <a:pt x="4234180" y="1975485"/>
                  <a:pt x="4256405" y="1975485"/>
                  <a:pt x="4290060" y="1975485"/>
                </a:cubicBezTo>
                <a:cubicBezTo>
                  <a:pt x="4323715" y="1975485"/>
                  <a:pt x="4336415" y="1975485"/>
                  <a:pt x="4370070" y="1975485"/>
                </a:cubicBezTo>
                <a:cubicBezTo>
                  <a:pt x="4403725" y="1975485"/>
                  <a:pt x="4425950" y="1975485"/>
                  <a:pt x="4459605" y="1975485"/>
                </a:cubicBezTo>
                <a:cubicBezTo>
                  <a:pt x="4493260" y="1975485"/>
                  <a:pt x="4503420" y="1975485"/>
                  <a:pt x="4539615" y="1975485"/>
                </a:cubicBezTo>
                <a:cubicBezTo>
                  <a:pt x="4575810" y="1975485"/>
                  <a:pt x="4601210" y="1975485"/>
                  <a:pt x="4639310" y="1975485"/>
                </a:cubicBezTo>
                <a:cubicBezTo>
                  <a:pt x="4677410" y="1975485"/>
                  <a:pt x="4689475" y="1975485"/>
                  <a:pt x="4729480" y="1975485"/>
                </a:cubicBezTo>
                <a:cubicBezTo>
                  <a:pt x="4769485" y="1975485"/>
                  <a:pt x="4796790" y="1975485"/>
                  <a:pt x="4838700" y="1975485"/>
                </a:cubicBezTo>
                <a:cubicBezTo>
                  <a:pt x="4880610" y="1975485"/>
                  <a:pt x="4904740" y="1975485"/>
                  <a:pt x="4939030" y="1975485"/>
                </a:cubicBezTo>
                <a:cubicBezTo>
                  <a:pt x="4973320" y="1975485"/>
                  <a:pt x="4980940" y="1975485"/>
                  <a:pt x="5008880" y="1975485"/>
                </a:cubicBezTo>
                <a:cubicBezTo>
                  <a:pt x="5036820" y="1975485"/>
                  <a:pt x="5050790" y="1973580"/>
                  <a:pt x="5078730" y="1975485"/>
                </a:cubicBezTo>
                <a:cubicBezTo>
                  <a:pt x="5106670" y="1977390"/>
                  <a:pt x="5120640" y="1983740"/>
                  <a:pt x="5148580" y="1985645"/>
                </a:cubicBezTo>
                <a:cubicBezTo>
                  <a:pt x="5176520" y="1987550"/>
                  <a:pt x="5186680" y="1985645"/>
                  <a:pt x="5218430" y="1985645"/>
                </a:cubicBezTo>
                <a:cubicBezTo>
                  <a:pt x="5250180" y="1985645"/>
                  <a:pt x="5272405" y="1985645"/>
                  <a:pt x="5307965" y="1985645"/>
                </a:cubicBezTo>
                <a:cubicBezTo>
                  <a:pt x="5343525" y="1985645"/>
                  <a:pt x="5359400" y="1985645"/>
                  <a:pt x="5397500" y="1985645"/>
                </a:cubicBezTo>
                <a:cubicBezTo>
                  <a:pt x="5435600" y="1985645"/>
                  <a:pt x="5459095" y="1985645"/>
                  <a:pt x="5497195" y="1985645"/>
                </a:cubicBezTo>
                <a:cubicBezTo>
                  <a:pt x="5535295" y="1985645"/>
                  <a:pt x="5549265" y="1985645"/>
                  <a:pt x="5587365" y="1985645"/>
                </a:cubicBezTo>
                <a:cubicBezTo>
                  <a:pt x="5625465" y="1985645"/>
                  <a:pt x="5645150" y="1985645"/>
                  <a:pt x="5687060" y="1985645"/>
                </a:cubicBezTo>
                <a:cubicBezTo>
                  <a:pt x="5728970" y="1985645"/>
                  <a:pt x="5758815" y="1985645"/>
                  <a:pt x="5796915" y="1985645"/>
                </a:cubicBezTo>
                <a:cubicBezTo>
                  <a:pt x="5835015" y="1985645"/>
                  <a:pt x="5844540" y="1985645"/>
                  <a:pt x="5876290" y="1985645"/>
                </a:cubicBezTo>
                <a:cubicBezTo>
                  <a:pt x="5908040" y="1985645"/>
                  <a:pt x="5926455" y="1985645"/>
                  <a:pt x="5956300" y="1985645"/>
                </a:cubicBezTo>
                <a:cubicBezTo>
                  <a:pt x="5986145" y="1985645"/>
                  <a:pt x="5998210" y="1985645"/>
                  <a:pt x="6026150" y="1985645"/>
                </a:cubicBezTo>
                <a:cubicBezTo>
                  <a:pt x="6054090" y="1985645"/>
                  <a:pt x="6059805" y="1987550"/>
                  <a:pt x="6096000" y="1985645"/>
                </a:cubicBezTo>
                <a:cubicBezTo>
                  <a:pt x="6132195" y="1983740"/>
                  <a:pt x="6169660" y="1981200"/>
                  <a:pt x="6205855" y="1975485"/>
                </a:cubicBezTo>
                <a:cubicBezTo>
                  <a:pt x="6242050" y="1969770"/>
                  <a:pt x="6243955" y="1961515"/>
                  <a:pt x="6275705" y="1955800"/>
                </a:cubicBezTo>
                <a:cubicBezTo>
                  <a:pt x="6307455" y="1950085"/>
                  <a:pt x="6333490" y="1951355"/>
                  <a:pt x="6365240" y="1945640"/>
                </a:cubicBezTo>
                <a:cubicBezTo>
                  <a:pt x="6396990" y="1939925"/>
                  <a:pt x="6403340" y="1936115"/>
                  <a:pt x="6435090" y="1925955"/>
                </a:cubicBezTo>
                <a:cubicBezTo>
                  <a:pt x="6466840" y="1915795"/>
                  <a:pt x="6491605" y="1910080"/>
                  <a:pt x="6525260" y="1896110"/>
                </a:cubicBezTo>
                <a:cubicBezTo>
                  <a:pt x="6558915" y="1882140"/>
                  <a:pt x="6572885" y="1866265"/>
                  <a:pt x="6604635" y="1856105"/>
                </a:cubicBezTo>
                <a:cubicBezTo>
                  <a:pt x="6636385" y="1845945"/>
                  <a:pt x="6648450" y="1858010"/>
                  <a:pt x="6684645" y="1845945"/>
                </a:cubicBezTo>
                <a:cubicBezTo>
                  <a:pt x="6720840" y="1833880"/>
                  <a:pt x="6748145" y="1812290"/>
                  <a:pt x="6784340" y="1796415"/>
                </a:cubicBezTo>
                <a:cubicBezTo>
                  <a:pt x="6820535" y="1780540"/>
                  <a:pt x="6832600" y="1778000"/>
                  <a:pt x="6864350" y="1765935"/>
                </a:cubicBezTo>
                <a:cubicBezTo>
                  <a:pt x="6896100" y="1753870"/>
                  <a:pt x="6912610" y="1751965"/>
                  <a:pt x="6944360" y="1736090"/>
                </a:cubicBezTo>
                <a:cubicBezTo>
                  <a:pt x="6976110" y="1720215"/>
                  <a:pt x="6993890" y="1702435"/>
                  <a:pt x="7023735" y="1686560"/>
                </a:cubicBezTo>
                <a:cubicBezTo>
                  <a:pt x="7053580" y="1670685"/>
                  <a:pt x="7065645" y="1670685"/>
                  <a:pt x="7093585" y="1656715"/>
                </a:cubicBezTo>
                <a:cubicBezTo>
                  <a:pt x="7121525" y="1642745"/>
                  <a:pt x="7133590" y="1632585"/>
                  <a:pt x="7163435" y="1616710"/>
                </a:cubicBezTo>
                <a:cubicBezTo>
                  <a:pt x="7193280" y="1600835"/>
                  <a:pt x="7213600" y="1590675"/>
                  <a:pt x="7243445" y="1576705"/>
                </a:cubicBezTo>
                <a:cubicBezTo>
                  <a:pt x="7273290" y="1562735"/>
                  <a:pt x="7285355" y="1560830"/>
                  <a:pt x="7313295" y="1546860"/>
                </a:cubicBezTo>
                <a:cubicBezTo>
                  <a:pt x="7341235" y="1532890"/>
                  <a:pt x="7353300" y="1524635"/>
                  <a:pt x="7383145" y="1506855"/>
                </a:cubicBezTo>
                <a:cubicBezTo>
                  <a:pt x="7412990" y="1489075"/>
                  <a:pt x="7431405" y="1480820"/>
                  <a:pt x="7463155" y="1456690"/>
                </a:cubicBezTo>
                <a:cubicBezTo>
                  <a:pt x="7494905" y="1432560"/>
                  <a:pt x="7512685" y="1410970"/>
                  <a:pt x="7542530" y="1386840"/>
                </a:cubicBezTo>
                <a:cubicBezTo>
                  <a:pt x="7572375" y="1362710"/>
                  <a:pt x="7582535" y="1361440"/>
                  <a:pt x="7612380" y="1337310"/>
                </a:cubicBezTo>
                <a:cubicBezTo>
                  <a:pt x="7642225" y="1313180"/>
                  <a:pt x="7664450" y="1295400"/>
                  <a:pt x="7692390" y="1267460"/>
                </a:cubicBezTo>
                <a:cubicBezTo>
                  <a:pt x="7720330" y="1239520"/>
                  <a:pt x="7727950" y="1225550"/>
                  <a:pt x="7752080" y="1197610"/>
                </a:cubicBezTo>
                <a:cubicBezTo>
                  <a:pt x="7776210" y="1169670"/>
                  <a:pt x="7786370" y="1153795"/>
                  <a:pt x="7812405" y="1127760"/>
                </a:cubicBezTo>
                <a:cubicBezTo>
                  <a:pt x="7838440" y="1101725"/>
                  <a:pt x="7858125" y="1094105"/>
                  <a:pt x="7882255" y="1068070"/>
                </a:cubicBezTo>
                <a:cubicBezTo>
                  <a:pt x="7906385" y="1042035"/>
                  <a:pt x="7907655" y="1026160"/>
                  <a:pt x="7931785" y="998220"/>
                </a:cubicBezTo>
                <a:cubicBezTo>
                  <a:pt x="7955915" y="970280"/>
                  <a:pt x="7979410" y="956310"/>
                  <a:pt x="8001635" y="928370"/>
                </a:cubicBezTo>
                <a:cubicBezTo>
                  <a:pt x="8023860" y="900430"/>
                  <a:pt x="8023860" y="886460"/>
                  <a:pt x="8041640" y="858520"/>
                </a:cubicBezTo>
                <a:cubicBezTo>
                  <a:pt x="8059420" y="830580"/>
                  <a:pt x="8077835" y="816610"/>
                  <a:pt x="8091805" y="788670"/>
                </a:cubicBezTo>
                <a:cubicBezTo>
                  <a:pt x="8105775" y="760730"/>
                  <a:pt x="8105775" y="748665"/>
                  <a:pt x="8111490" y="718820"/>
                </a:cubicBezTo>
                <a:cubicBezTo>
                  <a:pt x="8117205" y="688975"/>
                  <a:pt x="8119745" y="668655"/>
                  <a:pt x="8121650" y="638810"/>
                </a:cubicBezTo>
                <a:cubicBezTo>
                  <a:pt x="8123555" y="608965"/>
                  <a:pt x="8121650" y="596900"/>
                  <a:pt x="8121650" y="568960"/>
                </a:cubicBezTo>
                <a:cubicBezTo>
                  <a:pt x="8121650" y="541020"/>
                  <a:pt x="8123555" y="527050"/>
                  <a:pt x="8121650" y="499110"/>
                </a:cubicBezTo>
                <a:cubicBezTo>
                  <a:pt x="8119745" y="471170"/>
                  <a:pt x="8113395" y="457200"/>
                  <a:pt x="8111490" y="429260"/>
                </a:cubicBezTo>
                <a:cubicBezTo>
                  <a:pt x="8109585" y="401320"/>
                  <a:pt x="8115300" y="389255"/>
                  <a:pt x="8111490" y="359410"/>
                </a:cubicBezTo>
                <a:cubicBezTo>
                  <a:pt x="8107680" y="329565"/>
                  <a:pt x="8095615" y="309245"/>
                  <a:pt x="8091805" y="279400"/>
                </a:cubicBezTo>
                <a:cubicBezTo>
                  <a:pt x="8087995" y="249555"/>
                  <a:pt x="8093710" y="237490"/>
                  <a:pt x="8091805" y="209550"/>
                </a:cubicBezTo>
                <a:cubicBezTo>
                  <a:pt x="8089900" y="181610"/>
                  <a:pt x="8083550" y="167640"/>
                  <a:pt x="8081645" y="139700"/>
                </a:cubicBezTo>
                <a:cubicBezTo>
                  <a:pt x="8079740" y="111760"/>
                  <a:pt x="8081645" y="97790"/>
                  <a:pt x="8081645" y="69850"/>
                </a:cubicBezTo>
                <a:cubicBezTo>
                  <a:pt x="8081645" y="41910"/>
                  <a:pt x="8081645" y="12700"/>
                  <a:pt x="8081645" y="0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1835150" y="3448685"/>
            <a:ext cx="2358390" cy="1227455"/>
          </a:xfrm>
          <a:custGeom>
            <a:avLst/>
            <a:gdLst>
              <a:gd name="connisteX0" fmla="*/ 0 w 2294255"/>
              <a:gd name="connsiteY0" fmla="*/ 0 h 1426845"/>
              <a:gd name="connisteX1" fmla="*/ 69850 w 2294255"/>
              <a:gd name="connsiteY1" fmla="*/ 40005 h 1426845"/>
              <a:gd name="connisteX2" fmla="*/ 139700 w 2294255"/>
              <a:gd name="connsiteY2" fmla="*/ 69850 h 1426845"/>
              <a:gd name="connisteX3" fmla="*/ 219075 w 2294255"/>
              <a:gd name="connsiteY3" fmla="*/ 119380 h 1426845"/>
              <a:gd name="connisteX4" fmla="*/ 288925 w 2294255"/>
              <a:gd name="connsiteY4" fmla="*/ 159385 h 1426845"/>
              <a:gd name="connisteX5" fmla="*/ 368935 w 2294255"/>
              <a:gd name="connsiteY5" fmla="*/ 199390 h 1426845"/>
              <a:gd name="connisteX6" fmla="*/ 438785 w 2294255"/>
              <a:gd name="connsiteY6" fmla="*/ 249555 h 1426845"/>
              <a:gd name="connisteX7" fmla="*/ 508635 w 2294255"/>
              <a:gd name="connsiteY7" fmla="*/ 279400 h 1426845"/>
              <a:gd name="connisteX8" fmla="*/ 578485 w 2294255"/>
              <a:gd name="connsiteY8" fmla="*/ 339090 h 1426845"/>
              <a:gd name="connisteX9" fmla="*/ 648335 w 2294255"/>
              <a:gd name="connsiteY9" fmla="*/ 379095 h 1426845"/>
              <a:gd name="connisteX10" fmla="*/ 728345 w 2294255"/>
              <a:gd name="connsiteY10" fmla="*/ 438785 h 1426845"/>
              <a:gd name="connisteX11" fmla="*/ 798195 w 2294255"/>
              <a:gd name="connsiteY11" fmla="*/ 468630 h 1426845"/>
              <a:gd name="connisteX12" fmla="*/ 868045 w 2294255"/>
              <a:gd name="connsiteY12" fmla="*/ 518795 h 1426845"/>
              <a:gd name="connisteX13" fmla="*/ 947420 w 2294255"/>
              <a:gd name="connsiteY13" fmla="*/ 548640 h 1426845"/>
              <a:gd name="connisteX14" fmla="*/ 1027430 w 2294255"/>
              <a:gd name="connsiteY14" fmla="*/ 588645 h 1426845"/>
              <a:gd name="connisteX15" fmla="*/ 1097280 w 2294255"/>
              <a:gd name="connsiteY15" fmla="*/ 648335 h 1426845"/>
              <a:gd name="connisteX16" fmla="*/ 1167130 w 2294255"/>
              <a:gd name="connsiteY16" fmla="*/ 688340 h 1426845"/>
              <a:gd name="connisteX17" fmla="*/ 1236980 w 2294255"/>
              <a:gd name="connsiteY17" fmla="*/ 738505 h 1426845"/>
              <a:gd name="connisteX18" fmla="*/ 1306830 w 2294255"/>
              <a:gd name="connsiteY18" fmla="*/ 768350 h 1426845"/>
              <a:gd name="connisteX19" fmla="*/ 1386840 w 2294255"/>
              <a:gd name="connsiteY19" fmla="*/ 828040 h 1426845"/>
              <a:gd name="connisteX20" fmla="*/ 1456690 w 2294255"/>
              <a:gd name="connsiteY20" fmla="*/ 897890 h 1426845"/>
              <a:gd name="connisteX21" fmla="*/ 1526540 w 2294255"/>
              <a:gd name="connsiteY21" fmla="*/ 957580 h 1426845"/>
              <a:gd name="connisteX22" fmla="*/ 1595755 w 2294255"/>
              <a:gd name="connsiteY22" fmla="*/ 1017905 h 1426845"/>
              <a:gd name="connisteX23" fmla="*/ 1665605 w 2294255"/>
              <a:gd name="connsiteY23" fmla="*/ 1067435 h 1426845"/>
              <a:gd name="connisteX24" fmla="*/ 1735455 w 2294255"/>
              <a:gd name="connsiteY24" fmla="*/ 1107440 h 1426845"/>
              <a:gd name="connisteX25" fmla="*/ 1805305 w 2294255"/>
              <a:gd name="connsiteY25" fmla="*/ 1167130 h 1426845"/>
              <a:gd name="connisteX26" fmla="*/ 1875155 w 2294255"/>
              <a:gd name="connsiteY26" fmla="*/ 1217295 h 1426845"/>
              <a:gd name="connisteX27" fmla="*/ 1945005 w 2294255"/>
              <a:gd name="connsiteY27" fmla="*/ 1257300 h 1426845"/>
              <a:gd name="connisteX28" fmla="*/ 2014855 w 2294255"/>
              <a:gd name="connsiteY28" fmla="*/ 1306830 h 1426845"/>
              <a:gd name="connisteX29" fmla="*/ 2084705 w 2294255"/>
              <a:gd name="connsiteY29" fmla="*/ 1346835 h 1426845"/>
              <a:gd name="connisteX30" fmla="*/ 2154555 w 2294255"/>
              <a:gd name="connsiteY30" fmla="*/ 1376680 h 1426845"/>
              <a:gd name="connisteX31" fmla="*/ 2224405 w 2294255"/>
              <a:gd name="connsiteY31" fmla="*/ 1406525 h 1426845"/>
              <a:gd name="connisteX32" fmla="*/ 2294255 w 2294255"/>
              <a:gd name="connsiteY32" fmla="*/ 1426845 h 142684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</a:cxnLst>
            <a:rect l="l" t="t" r="r" b="b"/>
            <a:pathLst>
              <a:path w="2294255" h="1426845">
                <a:moveTo>
                  <a:pt x="0" y="0"/>
                </a:moveTo>
                <a:cubicBezTo>
                  <a:pt x="12700" y="7620"/>
                  <a:pt x="41910" y="26035"/>
                  <a:pt x="69850" y="40005"/>
                </a:cubicBezTo>
                <a:cubicBezTo>
                  <a:pt x="97790" y="53975"/>
                  <a:pt x="109855" y="53975"/>
                  <a:pt x="139700" y="69850"/>
                </a:cubicBezTo>
                <a:cubicBezTo>
                  <a:pt x="169545" y="85725"/>
                  <a:pt x="189230" y="101600"/>
                  <a:pt x="219075" y="119380"/>
                </a:cubicBezTo>
                <a:cubicBezTo>
                  <a:pt x="248920" y="137160"/>
                  <a:pt x="259080" y="143510"/>
                  <a:pt x="288925" y="159385"/>
                </a:cubicBezTo>
                <a:cubicBezTo>
                  <a:pt x="318770" y="175260"/>
                  <a:pt x="339090" y="181610"/>
                  <a:pt x="368935" y="199390"/>
                </a:cubicBezTo>
                <a:cubicBezTo>
                  <a:pt x="398780" y="217170"/>
                  <a:pt x="410845" y="233680"/>
                  <a:pt x="438785" y="249555"/>
                </a:cubicBezTo>
                <a:cubicBezTo>
                  <a:pt x="466725" y="265430"/>
                  <a:pt x="480695" y="261620"/>
                  <a:pt x="508635" y="279400"/>
                </a:cubicBezTo>
                <a:cubicBezTo>
                  <a:pt x="536575" y="297180"/>
                  <a:pt x="550545" y="319405"/>
                  <a:pt x="578485" y="339090"/>
                </a:cubicBezTo>
                <a:cubicBezTo>
                  <a:pt x="606425" y="358775"/>
                  <a:pt x="618490" y="359410"/>
                  <a:pt x="648335" y="379095"/>
                </a:cubicBezTo>
                <a:cubicBezTo>
                  <a:pt x="678180" y="398780"/>
                  <a:pt x="698500" y="421005"/>
                  <a:pt x="728345" y="438785"/>
                </a:cubicBezTo>
                <a:cubicBezTo>
                  <a:pt x="758190" y="456565"/>
                  <a:pt x="770255" y="452755"/>
                  <a:pt x="798195" y="468630"/>
                </a:cubicBezTo>
                <a:cubicBezTo>
                  <a:pt x="826135" y="484505"/>
                  <a:pt x="838200" y="502920"/>
                  <a:pt x="868045" y="518795"/>
                </a:cubicBezTo>
                <a:cubicBezTo>
                  <a:pt x="897890" y="534670"/>
                  <a:pt x="915670" y="534670"/>
                  <a:pt x="947420" y="548640"/>
                </a:cubicBezTo>
                <a:cubicBezTo>
                  <a:pt x="979170" y="562610"/>
                  <a:pt x="997585" y="568960"/>
                  <a:pt x="1027430" y="588645"/>
                </a:cubicBezTo>
                <a:cubicBezTo>
                  <a:pt x="1057275" y="608330"/>
                  <a:pt x="1069340" y="628650"/>
                  <a:pt x="1097280" y="648335"/>
                </a:cubicBezTo>
                <a:cubicBezTo>
                  <a:pt x="1125220" y="668020"/>
                  <a:pt x="1139190" y="670560"/>
                  <a:pt x="1167130" y="688340"/>
                </a:cubicBezTo>
                <a:cubicBezTo>
                  <a:pt x="1195070" y="706120"/>
                  <a:pt x="1209040" y="722630"/>
                  <a:pt x="1236980" y="738505"/>
                </a:cubicBezTo>
                <a:cubicBezTo>
                  <a:pt x="1264920" y="754380"/>
                  <a:pt x="1276985" y="750570"/>
                  <a:pt x="1306830" y="768350"/>
                </a:cubicBezTo>
                <a:cubicBezTo>
                  <a:pt x="1336675" y="786130"/>
                  <a:pt x="1356995" y="802005"/>
                  <a:pt x="1386840" y="828040"/>
                </a:cubicBezTo>
                <a:cubicBezTo>
                  <a:pt x="1416685" y="854075"/>
                  <a:pt x="1428750" y="871855"/>
                  <a:pt x="1456690" y="897890"/>
                </a:cubicBezTo>
                <a:cubicBezTo>
                  <a:pt x="1484630" y="923925"/>
                  <a:pt x="1498600" y="933450"/>
                  <a:pt x="1526540" y="957580"/>
                </a:cubicBezTo>
                <a:cubicBezTo>
                  <a:pt x="1554480" y="981710"/>
                  <a:pt x="1567815" y="995680"/>
                  <a:pt x="1595755" y="1017905"/>
                </a:cubicBezTo>
                <a:cubicBezTo>
                  <a:pt x="1623695" y="1040130"/>
                  <a:pt x="1637665" y="1049655"/>
                  <a:pt x="1665605" y="1067435"/>
                </a:cubicBezTo>
                <a:cubicBezTo>
                  <a:pt x="1693545" y="1085215"/>
                  <a:pt x="1707515" y="1087755"/>
                  <a:pt x="1735455" y="1107440"/>
                </a:cubicBezTo>
                <a:cubicBezTo>
                  <a:pt x="1763395" y="1127125"/>
                  <a:pt x="1777365" y="1144905"/>
                  <a:pt x="1805305" y="1167130"/>
                </a:cubicBezTo>
                <a:cubicBezTo>
                  <a:pt x="1833245" y="1189355"/>
                  <a:pt x="1847215" y="1199515"/>
                  <a:pt x="1875155" y="1217295"/>
                </a:cubicBezTo>
                <a:cubicBezTo>
                  <a:pt x="1903095" y="1235075"/>
                  <a:pt x="1917065" y="1239520"/>
                  <a:pt x="1945005" y="1257300"/>
                </a:cubicBezTo>
                <a:cubicBezTo>
                  <a:pt x="1972945" y="1275080"/>
                  <a:pt x="1986915" y="1289050"/>
                  <a:pt x="2014855" y="1306830"/>
                </a:cubicBezTo>
                <a:cubicBezTo>
                  <a:pt x="2042795" y="1324610"/>
                  <a:pt x="2056765" y="1332865"/>
                  <a:pt x="2084705" y="1346835"/>
                </a:cubicBezTo>
                <a:cubicBezTo>
                  <a:pt x="2112645" y="1360805"/>
                  <a:pt x="2126615" y="1364615"/>
                  <a:pt x="2154555" y="1376680"/>
                </a:cubicBezTo>
                <a:cubicBezTo>
                  <a:pt x="2182495" y="1388745"/>
                  <a:pt x="2196465" y="1396365"/>
                  <a:pt x="2224405" y="1406525"/>
                </a:cubicBezTo>
                <a:cubicBezTo>
                  <a:pt x="2252345" y="1416685"/>
                  <a:pt x="2281555" y="1423670"/>
                  <a:pt x="2294255" y="1426845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1804670" y="3588385"/>
            <a:ext cx="2354580" cy="2644140"/>
          </a:xfrm>
          <a:custGeom>
            <a:avLst/>
            <a:gdLst>
              <a:gd name="connisteX0" fmla="*/ 0 w 2354580"/>
              <a:gd name="connsiteY0" fmla="*/ 0 h 2644140"/>
              <a:gd name="connisteX1" fmla="*/ 60325 w 2354580"/>
              <a:gd name="connsiteY1" fmla="*/ 69850 h 2644140"/>
              <a:gd name="connisteX2" fmla="*/ 109855 w 2354580"/>
              <a:gd name="connsiteY2" fmla="*/ 139700 h 2644140"/>
              <a:gd name="connisteX3" fmla="*/ 149860 w 2354580"/>
              <a:gd name="connsiteY3" fmla="*/ 209550 h 2644140"/>
              <a:gd name="connisteX4" fmla="*/ 200025 w 2354580"/>
              <a:gd name="connsiteY4" fmla="*/ 289560 h 2644140"/>
              <a:gd name="connisteX5" fmla="*/ 249555 w 2354580"/>
              <a:gd name="connsiteY5" fmla="*/ 358775 h 2644140"/>
              <a:gd name="connisteX6" fmla="*/ 289560 w 2354580"/>
              <a:gd name="connsiteY6" fmla="*/ 428625 h 2644140"/>
              <a:gd name="connisteX7" fmla="*/ 349250 w 2354580"/>
              <a:gd name="connsiteY7" fmla="*/ 498475 h 2644140"/>
              <a:gd name="connisteX8" fmla="*/ 389255 w 2354580"/>
              <a:gd name="connsiteY8" fmla="*/ 568325 h 2644140"/>
              <a:gd name="connisteX9" fmla="*/ 429260 w 2354580"/>
              <a:gd name="connsiteY9" fmla="*/ 638175 h 2644140"/>
              <a:gd name="connisteX10" fmla="*/ 488950 w 2354580"/>
              <a:gd name="connsiteY10" fmla="*/ 728345 h 2644140"/>
              <a:gd name="connisteX11" fmla="*/ 528955 w 2354580"/>
              <a:gd name="connsiteY11" fmla="*/ 808355 h 2644140"/>
              <a:gd name="connisteX12" fmla="*/ 568960 w 2354580"/>
              <a:gd name="connsiteY12" fmla="*/ 878205 h 2644140"/>
              <a:gd name="connisteX13" fmla="*/ 608965 w 2354580"/>
              <a:gd name="connsiteY13" fmla="*/ 957580 h 2644140"/>
              <a:gd name="connisteX14" fmla="*/ 648970 w 2354580"/>
              <a:gd name="connsiteY14" fmla="*/ 1037590 h 2644140"/>
              <a:gd name="connisteX15" fmla="*/ 688975 w 2354580"/>
              <a:gd name="connsiteY15" fmla="*/ 1107440 h 2644140"/>
              <a:gd name="connisteX16" fmla="*/ 738505 w 2354580"/>
              <a:gd name="connsiteY16" fmla="*/ 1177290 h 2644140"/>
              <a:gd name="connisteX17" fmla="*/ 758825 w 2354580"/>
              <a:gd name="connsiteY17" fmla="*/ 1247140 h 2644140"/>
              <a:gd name="connisteX18" fmla="*/ 798195 w 2354580"/>
              <a:gd name="connsiteY18" fmla="*/ 1316990 h 2644140"/>
              <a:gd name="connisteX19" fmla="*/ 818515 w 2354580"/>
              <a:gd name="connsiteY19" fmla="*/ 1386840 h 2644140"/>
              <a:gd name="connisteX20" fmla="*/ 858520 w 2354580"/>
              <a:gd name="connsiteY20" fmla="*/ 1456690 h 2644140"/>
              <a:gd name="connisteX21" fmla="*/ 888365 w 2354580"/>
              <a:gd name="connsiteY21" fmla="*/ 1526540 h 2644140"/>
              <a:gd name="connisteX22" fmla="*/ 908050 w 2354580"/>
              <a:gd name="connsiteY22" fmla="*/ 1596390 h 2644140"/>
              <a:gd name="connisteX23" fmla="*/ 958215 w 2354580"/>
              <a:gd name="connsiteY23" fmla="*/ 1685925 h 2644140"/>
              <a:gd name="connisteX24" fmla="*/ 998220 w 2354580"/>
              <a:gd name="connsiteY24" fmla="*/ 1765935 h 2644140"/>
              <a:gd name="connisteX25" fmla="*/ 1047750 w 2354580"/>
              <a:gd name="connsiteY25" fmla="*/ 1835785 h 2644140"/>
              <a:gd name="connisteX26" fmla="*/ 1087755 w 2354580"/>
              <a:gd name="connsiteY26" fmla="*/ 1905635 h 2644140"/>
              <a:gd name="connisteX27" fmla="*/ 1117600 w 2354580"/>
              <a:gd name="connsiteY27" fmla="*/ 1975485 h 2644140"/>
              <a:gd name="connisteX28" fmla="*/ 1177290 w 2354580"/>
              <a:gd name="connsiteY28" fmla="*/ 2045335 h 2644140"/>
              <a:gd name="connisteX29" fmla="*/ 1227455 w 2354580"/>
              <a:gd name="connsiteY29" fmla="*/ 2115185 h 2644140"/>
              <a:gd name="connisteX30" fmla="*/ 1307465 w 2354580"/>
              <a:gd name="connsiteY30" fmla="*/ 2194560 h 2644140"/>
              <a:gd name="connisteX31" fmla="*/ 1356995 w 2354580"/>
              <a:gd name="connsiteY31" fmla="*/ 2264410 h 2644140"/>
              <a:gd name="connisteX32" fmla="*/ 1426845 w 2354580"/>
              <a:gd name="connsiteY32" fmla="*/ 2304415 h 2644140"/>
              <a:gd name="connisteX33" fmla="*/ 1496695 w 2354580"/>
              <a:gd name="connsiteY33" fmla="*/ 2364740 h 2644140"/>
              <a:gd name="connisteX34" fmla="*/ 1566545 w 2354580"/>
              <a:gd name="connsiteY34" fmla="*/ 2404110 h 2644140"/>
              <a:gd name="connisteX35" fmla="*/ 1646555 w 2354580"/>
              <a:gd name="connsiteY35" fmla="*/ 2434590 h 2644140"/>
              <a:gd name="connisteX36" fmla="*/ 1716405 w 2354580"/>
              <a:gd name="connsiteY36" fmla="*/ 2464435 h 2644140"/>
              <a:gd name="connisteX37" fmla="*/ 1786255 w 2354580"/>
              <a:gd name="connsiteY37" fmla="*/ 2494280 h 2644140"/>
              <a:gd name="connisteX38" fmla="*/ 1856105 w 2354580"/>
              <a:gd name="connsiteY38" fmla="*/ 2513965 h 2644140"/>
              <a:gd name="connisteX39" fmla="*/ 1936115 w 2354580"/>
              <a:gd name="connsiteY39" fmla="*/ 2534285 h 2644140"/>
              <a:gd name="connisteX40" fmla="*/ 2005965 w 2354580"/>
              <a:gd name="connsiteY40" fmla="*/ 2564130 h 2644140"/>
              <a:gd name="connisteX41" fmla="*/ 2075815 w 2354580"/>
              <a:gd name="connsiteY41" fmla="*/ 2574290 h 2644140"/>
              <a:gd name="connisteX42" fmla="*/ 2145665 w 2354580"/>
              <a:gd name="connsiteY42" fmla="*/ 2593975 h 2644140"/>
              <a:gd name="connisteX43" fmla="*/ 2215515 w 2354580"/>
              <a:gd name="connsiteY43" fmla="*/ 2613660 h 2644140"/>
              <a:gd name="connisteX44" fmla="*/ 2284730 w 2354580"/>
              <a:gd name="connsiteY44" fmla="*/ 2623820 h 2644140"/>
              <a:gd name="connisteX45" fmla="*/ 2354580 w 2354580"/>
              <a:gd name="connsiteY45" fmla="*/ 2644140 h 264414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</a:cxnLst>
            <a:rect l="l" t="t" r="r" b="b"/>
            <a:pathLst>
              <a:path w="2354580" h="2644140">
                <a:moveTo>
                  <a:pt x="0" y="0"/>
                </a:moveTo>
                <a:cubicBezTo>
                  <a:pt x="10795" y="12700"/>
                  <a:pt x="38100" y="41910"/>
                  <a:pt x="60325" y="69850"/>
                </a:cubicBezTo>
                <a:cubicBezTo>
                  <a:pt x="82550" y="97790"/>
                  <a:pt x="92075" y="111760"/>
                  <a:pt x="109855" y="139700"/>
                </a:cubicBezTo>
                <a:cubicBezTo>
                  <a:pt x="127635" y="167640"/>
                  <a:pt x="132080" y="179705"/>
                  <a:pt x="149860" y="209550"/>
                </a:cubicBezTo>
                <a:cubicBezTo>
                  <a:pt x="167640" y="239395"/>
                  <a:pt x="180340" y="259715"/>
                  <a:pt x="200025" y="289560"/>
                </a:cubicBezTo>
                <a:cubicBezTo>
                  <a:pt x="219710" y="319405"/>
                  <a:pt x="231775" y="330835"/>
                  <a:pt x="249555" y="358775"/>
                </a:cubicBezTo>
                <a:cubicBezTo>
                  <a:pt x="267335" y="386715"/>
                  <a:pt x="269875" y="400685"/>
                  <a:pt x="289560" y="428625"/>
                </a:cubicBezTo>
                <a:cubicBezTo>
                  <a:pt x="309245" y="456565"/>
                  <a:pt x="329565" y="470535"/>
                  <a:pt x="349250" y="498475"/>
                </a:cubicBezTo>
                <a:cubicBezTo>
                  <a:pt x="368935" y="526415"/>
                  <a:pt x="373380" y="540385"/>
                  <a:pt x="389255" y="568325"/>
                </a:cubicBezTo>
                <a:cubicBezTo>
                  <a:pt x="405130" y="596265"/>
                  <a:pt x="409575" y="606425"/>
                  <a:pt x="429260" y="638175"/>
                </a:cubicBezTo>
                <a:cubicBezTo>
                  <a:pt x="448945" y="669925"/>
                  <a:pt x="469265" y="694055"/>
                  <a:pt x="488950" y="728345"/>
                </a:cubicBezTo>
                <a:cubicBezTo>
                  <a:pt x="508635" y="762635"/>
                  <a:pt x="513080" y="778510"/>
                  <a:pt x="528955" y="808355"/>
                </a:cubicBezTo>
                <a:cubicBezTo>
                  <a:pt x="544830" y="838200"/>
                  <a:pt x="553085" y="848360"/>
                  <a:pt x="568960" y="878205"/>
                </a:cubicBezTo>
                <a:cubicBezTo>
                  <a:pt x="584835" y="908050"/>
                  <a:pt x="593090" y="925830"/>
                  <a:pt x="608965" y="957580"/>
                </a:cubicBezTo>
                <a:cubicBezTo>
                  <a:pt x="624840" y="989330"/>
                  <a:pt x="633095" y="1007745"/>
                  <a:pt x="648970" y="1037590"/>
                </a:cubicBezTo>
                <a:cubicBezTo>
                  <a:pt x="664845" y="1067435"/>
                  <a:pt x="671195" y="1079500"/>
                  <a:pt x="688975" y="1107440"/>
                </a:cubicBezTo>
                <a:cubicBezTo>
                  <a:pt x="706755" y="1135380"/>
                  <a:pt x="724535" y="1149350"/>
                  <a:pt x="738505" y="1177290"/>
                </a:cubicBezTo>
                <a:cubicBezTo>
                  <a:pt x="752475" y="1205230"/>
                  <a:pt x="746760" y="1219200"/>
                  <a:pt x="758825" y="1247140"/>
                </a:cubicBezTo>
                <a:cubicBezTo>
                  <a:pt x="770890" y="1275080"/>
                  <a:pt x="786130" y="1289050"/>
                  <a:pt x="798195" y="1316990"/>
                </a:cubicBezTo>
                <a:cubicBezTo>
                  <a:pt x="810260" y="1344930"/>
                  <a:pt x="806450" y="1358900"/>
                  <a:pt x="818515" y="1386840"/>
                </a:cubicBezTo>
                <a:cubicBezTo>
                  <a:pt x="830580" y="1414780"/>
                  <a:pt x="844550" y="1428750"/>
                  <a:pt x="858520" y="1456690"/>
                </a:cubicBezTo>
                <a:cubicBezTo>
                  <a:pt x="872490" y="1484630"/>
                  <a:pt x="878205" y="1498600"/>
                  <a:pt x="888365" y="1526540"/>
                </a:cubicBezTo>
                <a:cubicBezTo>
                  <a:pt x="898525" y="1554480"/>
                  <a:pt x="894080" y="1564640"/>
                  <a:pt x="908050" y="1596390"/>
                </a:cubicBezTo>
                <a:cubicBezTo>
                  <a:pt x="922020" y="1628140"/>
                  <a:pt x="940435" y="1652270"/>
                  <a:pt x="958215" y="1685925"/>
                </a:cubicBezTo>
                <a:cubicBezTo>
                  <a:pt x="975995" y="1719580"/>
                  <a:pt x="980440" y="1736090"/>
                  <a:pt x="998220" y="1765935"/>
                </a:cubicBezTo>
                <a:cubicBezTo>
                  <a:pt x="1016000" y="1795780"/>
                  <a:pt x="1029970" y="1807845"/>
                  <a:pt x="1047750" y="1835785"/>
                </a:cubicBezTo>
                <a:cubicBezTo>
                  <a:pt x="1065530" y="1863725"/>
                  <a:pt x="1073785" y="1877695"/>
                  <a:pt x="1087755" y="1905635"/>
                </a:cubicBezTo>
                <a:cubicBezTo>
                  <a:pt x="1101725" y="1933575"/>
                  <a:pt x="1099820" y="1947545"/>
                  <a:pt x="1117600" y="1975485"/>
                </a:cubicBezTo>
                <a:cubicBezTo>
                  <a:pt x="1135380" y="2003425"/>
                  <a:pt x="1155065" y="2017395"/>
                  <a:pt x="1177290" y="2045335"/>
                </a:cubicBezTo>
                <a:cubicBezTo>
                  <a:pt x="1199515" y="2073275"/>
                  <a:pt x="1201420" y="2085340"/>
                  <a:pt x="1227455" y="2115185"/>
                </a:cubicBezTo>
                <a:cubicBezTo>
                  <a:pt x="1253490" y="2145030"/>
                  <a:pt x="1281430" y="2164715"/>
                  <a:pt x="1307465" y="2194560"/>
                </a:cubicBezTo>
                <a:cubicBezTo>
                  <a:pt x="1333500" y="2224405"/>
                  <a:pt x="1332865" y="2242185"/>
                  <a:pt x="1356995" y="2264410"/>
                </a:cubicBezTo>
                <a:cubicBezTo>
                  <a:pt x="1381125" y="2286635"/>
                  <a:pt x="1398905" y="2284095"/>
                  <a:pt x="1426845" y="2304415"/>
                </a:cubicBezTo>
                <a:cubicBezTo>
                  <a:pt x="1454785" y="2324735"/>
                  <a:pt x="1468755" y="2345055"/>
                  <a:pt x="1496695" y="2364740"/>
                </a:cubicBezTo>
                <a:cubicBezTo>
                  <a:pt x="1524635" y="2384425"/>
                  <a:pt x="1536700" y="2390140"/>
                  <a:pt x="1566545" y="2404110"/>
                </a:cubicBezTo>
                <a:cubicBezTo>
                  <a:pt x="1596390" y="2418080"/>
                  <a:pt x="1616710" y="2422525"/>
                  <a:pt x="1646555" y="2434590"/>
                </a:cubicBezTo>
                <a:cubicBezTo>
                  <a:pt x="1676400" y="2446655"/>
                  <a:pt x="1688465" y="2452370"/>
                  <a:pt x="1716405" y="2464435"/>
                </a:cubicBezTo>
                <a:cubicBezTo>
                  <a:pt x="1744345" y="2476500"/>
                  <a:pt x="1758315" y="2484120"/>
                  <a:pt x="1786255" y="2494280"/>
                </a:cubicBezTo>
                <a:cubicBezTo>
                  <a:pt x="1814195" y="2504440"/>
                  <a:pt x="1826260" y="2505710"/>
                  <a:pt x="1856105" y="2513965"/>
                </a:cubicBezTo>
                <a:cubicBezTo>
                  <a:pt x="1885950" y="2522220"/>
                  <a:pt x="1906270" y="2524125"/>
                  <a:pt x="1936115" y="2534285"/>
                </a:cubicBezTo>
                <a:cubicBezTo>
                  <a:pt x="1965960" y="2544445"/>
                  <a:pt x="1978025" y="2555875"/>
                  <a:pt x="2005965" y="2564130"/>
                </a:cubicBezTo>
                <a:cubicBezTo>
                  <a:pt x="2033905" y="2572385"/>
                  <a:pt x="2047875" y="2568575"/>
                  <a:pt x="2075815" y="2574290"/>
                </a:cubicBezTo>
                <a:cubicBezTo>
                  <a:pt x="2103755" y="2580005"/>
                  <a:pt x="2117725" y="2586355"/>
                  <a:pt x="2145665" y="2593975"/>
                </a:cubicBezTo>
                <a:cubicBezTo>
                  <a:pt x="2173605" y="2601595"/>
                  <a:pt x="2187575" y="2607945"/>
                  <a:pt x="2215515" y="2613660"/>
                </a:cubicBezTo>
                <a:cubicBezTo>
                  <a:pt x="2243455" y="2619375"/>
                  <a:pt x="2256790" y="2617470"/>
                  <a:pt x="2284730" y="2623820"/>
                </a:cubicBezTo>
                <a:cubicBezTo>
                  <a:pt x="2312670" y="2630170"/>
                  <a:pt x="2341880" y="2640330"/>
                  <a:pt x="2354580" y="2644140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3844290" y="475996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820160" y="485394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808095" y="491934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820795" y="501332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856990" y="634619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3832860" y="6440170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3820795" y="650557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3833495" y="6599555"/>
            <a:ext cx="349250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27" name="任意多边形 26"/>
          <p:cNvSpPr/>
          <p:nvPr/>
        </p:nvSpPr>
        <p:spPr>
          <a:xfrm>
            <a:off x="5127625" y="4760595"/>
            <a:ext cx="568325" cy="593725"/>
          </a:xfrm>
          <a:custGeom>
            <a:avLst/>
            <a:gdLst>
              <a:gd name="connisteX0" fmla="*/ 0 w 548640"/>
              <a:gd name="connsiteY0" fmla="*/ 10331 h 788841"/>
              <a:gd name="connisteX1" fmla="*/ 69850 w 548640"/>
              <a:gd name="connsiteY1" fmla="*/ 806 h 788841"/>
              <a:gd name="connisteX2" fmla="*/ 139700 w 548640"/>
              <a:gd name="connsiteY2" fmla="*/ 30651 h 788841"/>
              <a:gd name="connisteX3" fmla="*/ 189230 w 548640"/>
              <a:gd name="connsiteY3" fmla="*/ 100501 h 788841"/>
              <a:gd name="connisteX4" fmla="*/ 219710 w 548640"/>
              <a:gd name="connsiteY4" fmla="*/ 170351 h 788841"/>
              <a:gd name="connisteX5" fmla="*/ 239395 w 548640"/>
              <a:gd name="connsiteY5" fmla="*/ 249726 h 788841"/>
              <a:gd name="connisteX6" fmla="*/ 259080 w 548640"/>
              <a:gd name="connsiteY6" fmla="*/ 319576 h 788841"/>
              <a:gd name="connisteX7" fmla="*/ 279400 w 548640"/>
              <a:gd name="connsiteY7" fmla="*/ 399586 h 788841"/>
              <a:gd name="connisteX8" fmla="*/ 319405 w 548640"/>
              <a:gd name="connsiteY8" fmla="*/ 469436 h 788841"/>
              <a:gd name="connisteX9" fmla="*/ 349250 w 548640"/>
              <a:gd name="connsiteY9" fmla="*/ 539286 h 788841"/>
              <a:gd name="connisteX10" fmla="*/ 379095 w 548640"/>
              <a:gd name="connsiteY10" fmla="*/ 619296 h 788841"/>
              <a:gd name="connisteX11" fmla="*/ 429260 w 548640"/>
              <a:gd name="connsiteY11" fmla="*/ 689146 h 788841"/>
              <a:gd name="connisteX12" fmla="*/ 478790 w 548640"/>
              <a:gd name="connsiteY12" fmla="*/ 758996 h 788841"/>
              <a:gd name="connisteX13" fmla="*/ 548640 w 548640"/>
              <a:gd name="connsiteY13" fmla="*/ 788841 h 78884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</a:cxnLst>
            <a:rect l="l" t="t" r="r" b="b"/>
            <a:pathLst>
              <a:path w="548640" h="788841">
                <a:moveTo>
                  <a:pt x="0" y="10331"/>
                </a:moveTo>
                <a:cubicBezTo>
                  <a:pt x="12700" y="7791"/>
                  <a:pt x="41910" y="-3004"/>
                  <a:pt x="69850" y="806"/>
                </a:cubicBezTo>
                <a:cubicBezTo>
                  <a:pt x="97790" y="4616"/>
                  <a:pt x="115570" y="10966"/>
                  <a:pt x="139700" y="30651"/>
                </a:cubicBezTo>
                <a:cubicBezTo>
                  <a:pt x="163830" y="50336"/>
                  <a:pt x="173355" y="72561"/>
                  <a:pt x="189230" y="100501"/>
                </a:cubicBezTo>
                <a:cubicBezTo>
                  <a:pt x="205105" y="128441"/>
                  <a:pt x="209550" y="140506"/>
                  <a:pt x="219710" y="170351"/>
                </a:cubicBezTo>
                <a:cubicBezTo>
                  <a:pt x="229870" y="200196"/>
                  <a:pt x="231775" y="219881"/>
                  <a:pt x="239395" y="249726"/>
                </a:cubicBezTo>
                <a:cubicBezTo>
                  <a:pt x="247015" y="279571"/>
                  <a:pt x="250825" y="289731"/>
                  <a:pt x="259080" y="319576"/>
                </a:cubicBezTo>
                <a:cubicBezTo>
                  <a:pt x="267335" y="349421"/>
                  <a:pt x="267335" y="369741"/>
                  <a:pt x="279400" y="399586"/>
                </a:cubicBezTo>
                <a:cubicBezTo>
                  <a:pt x="291465" y="429431"/>
                  <a:pt x="305435" y="441496"/>
                  <a:pt x="319405" y="469436"/>
                </a:cubicBezTo>
                <a:cubicBezTo>
                  <a:pt x="333375" y="497376"/>
                  <a:pt x="337185" y="509441"/>
                  <a:pt x="349250" y="539286"/>
                </a:cubicBezTo>
                <a:cubicBezTo>
                  <a:pt x="361315" y="569131"/>
                  <a:pt x="363220" y="589451"/>
                  <a:pt x="379095" y="619296"/>
                </a:cubicBezTo>
                <a:cubicBezTo>
                  <a:pt x="394970" y="649141"/>
                  <a:pt x="409575" y="661206"/>
                  <a:pt x="429260" y="689146"/>
                </a:cubicBezTo>
                <a:cubicBezTo>
                  <a:pt x="448945" y="717086"/>
                  <a:pt x="454660" y="739311"/>
                  <a:pt x="478790" y="758996"/>
                </a:cubicBezTo>
                <a:cubicBezTo>
                  <a:pt x="502920" y="778681"/>
                  <a:pt x="535940" y="784396"/>
                  <a:pt x="548640" y="788841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5137150" y="5572125"/>
            <a:ext cx="579120" cy="260985"/>
          </a:xfrm>
          <a:custGeom>
            <a:avLst/>
            <a:gdLst>
              <a:gd name="connisteX0" fmla="*/ 0 w 579120"/>
              <a:gd name="connsiteY0" fmla="*/ 260923 h 260923"/>
              <a:gd name="connisteX1" fmla="*/ 69850 w 579120"/>
              <a:gd name="connsiteY1" fmla="*/ 231078 h 260923"/>
              <a:gd name="connisteX2" fmla="*/ 139700 w 579120"/>
              <a:gd name="connsiteY2" fmla="*/ 201233 h 260923"/>
              <a:gd name="connisteX3" fmla="*/ 209550 w 579120"/>
              <a:gd name="connsiteY3" fmla="*/ 151068 h 260923"/>
              <a:gd name="connisteX4" fmla="*/ 279400 w 579120"/>
              <a:gd name="connsiteY4" fmla="*/ 101538 h 260923"/>
              <a:gd name="connisteX5" fmla="*/ 349250 w 579120"/>
              <a:gd name="connsiteY5" fmla="*/ 51373 h 260923"/>
              <a:gd name="connisteX6" fmla="*/ 419100 w 579120"/>
              <a:gd name="connsiteY6" fmla="*/ 21528 h 260923"/>
              <a:gd name="connisteX7" fmla="*/ 499110 w 579120"/>
              <a:gd name="connsiteY7" fmla="*/ 1843 h 260923"/>
              <a:gd name="connisteX8" fmla="*/ 579120 w 579120"/>
              <a:gd name="connsiteY8" fmla="*/ 1843 h 260923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l" t="t" r="r" b="b"/>
            <a:pathLst>
              <a:path w="579120" h="260923">
                <a:moveTo>
                  <a:pt x="0" y="260923"/>
                </a:moveTo>
                <a:cubicBezTo>
                  <a:pt x="12700" y="255843"/>
                  <a:pt x="41910" y="243143"/>
                  <a:pt x="69850" y="231078"/>
                </a:cubicBezTo>
                <a:cubicBezTo>
                  <a:pt x="97790" y="219013"/>
                  <a:pt x="111760" y="217108"/>
                  <a:pt x="139700" y="201233"/>
                </a:cubicBezTo>
                <a:cubicBezTo>
                  <a:pt x="167640" y="185358"/>
                  <a:pt x="181610" y="170753"/>
                  <a:pt x="209550" y="151068"/>
                </a:cubicBezTo>
                <a:cubicBezTo>
                  <a:pt x="237490" y="131383"/>
                  <a:pt x="251460" y="121223"/>
                  <a:pt x="279400" y="101538"/>
                </a:cubicBezTo>
                <a:cubicBezTo>
                  <a:pt x="307340" y="81853"/>
                  <a:pt x="321310" y="67248"/>
                  <a:pt x="349250" y="51373"/>
                </a:cubicBezTo>
                <a:cubicBezTo>
                  <a:pt x="377190" y="35498"/>
                  <a:pt x="389255" y="31688"/>
                  <a:pt x="419100" y="21528"/>
                </a:cubicBezTo>
                <a:cubicBezTo>
                  <a:pt x="448945" y="11368"/>
                  <a:pt x="467360" y="5653"/>
                  <a:pt x="499110" y="1843"/>
                </a:cubicBezTo>
                <a:cubicBezTo>
                  <a:pt x="530860" y="-1967"/>
                  <a:pt x="564515" y="1208"/>
                  <a:pt x="579120" y="1843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30" name="直接箭头连接符 29"/>
          <p:cNvCxnSpPr/>
          <p:nvPr/>
        </p:nvCxnSpPr>
        <p:spPr>
          <a:xfrm flipV="1">
            <a:off x="7362825" y="5394325"/>
            <a:ext cx="467995" cy="1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V="1">
            <a:off x="5176520" y="4540885"/>
            <a:ext cx="467995" cy="19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138420" y="5972810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137150" y="605091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5142230" y="6144260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140960" y="622236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5146040" y="6212205"/>
            <a:ext cx="4500880" cy="1098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5144770" y="640016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5149850" y="6493510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5148580" y="6571615"/>
            <a:ext cx="459105" cy="1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1" name="任意多边形 40"/>
          <p:cNvSpPr/>
          <p:nvPr/>
        </p:nvSpPr>
        <p:spPr>
          <a:xfrm>
            <a:off x="9606915" y="1642745"/>
            <a:ext cx="1409065" cy="4570095"/>
          </a:xfrm>
          <a:custGeom>
            <a:avLst/>
            <a:gdLst>
              <a:gd name="connisteX0" fmla="*/ 0 w 1408853"/>
              <a:gd name="connsiteY0" fmla="*/ 4569460 h 4570306"/>
              <a:gd name="connisteX1" fmla="*/ 69850 w 1408853"/>
              <a:gd name="connsiteY1" fmla="*/ 4569460 h 4570306"/>
              <a:gd name="connisteX2" fmla="*/ 139700 w 1408853"/>
              <a:gd name="connsiteY2" fmla="*/ 4559300 h 4570306"/>
              <a:gd name="connisteX3" fmla="*/ 209550 w 1408853"/>
              <a:gd name="connsiteY3" fmla="*/ 4529455 h 4570306"/>
              <a:gd name="connisteX4" fmla="*/ 279400 w 1408853"/>
              <a:gd name="connsiteY4" fmla="*/ 4509770 h 4570306"/>
              <a:gd name="connisteX5" fmla="*/ 359410 w 1408853"/>
              <a:gd name="connsiteY5" fmla="*/ 4479925 h 4570306"/>
              <a:gd name="connisteX6" fmla="*/ 439420 w 1408853"/>
              <a:gd name="connsiteY6" fmla="*/ 4429760 h 4570306"/>
              <a:gd name="connisteX7" fmla="*/ 509270 w 1408853"/>
              <a:gd name="connsiteY7" fmla="*/ 4370070 h 4570306"/>
              <a:gd name="connisteX8" fmla="*/ 578485 w 1408853"/>
              <a:gd name="connsiteY8" fmla="*/ 4290060 h 4570306"/>
              <a:gd name="connisteX9" fmla="*/ 628650 w 1408853"/>
              <a:gd name="connsiteY9" fmla="*/ 4210050 h 4570306"/>
              <a:gd name="connisteX10" fmla="*/ 678815 w 1408853"/>
              <a:gd name="connsiteY10" fmla="*/ 4110355 h 4570306"/>
              <a:gd name="connisteX11" fmla="*/ 728345 w 1408853"/>
              <a:gd name="connsiteY11" fmla="*/ 4010660 h 4570306"/>
              <a:gd name="connisteX12" fmla="*/ 788035 w 1408853"/>
              <a:gd name="connsiteY12" fmla="*/ 3900805 h 4570306"/>
              <a:gd name="connisteX13" fmla="*/ 818515 w 1408853"/>
              <a:gd name="connsiteY13" fmla="*/ 3801110 h 4570306"/>
              <a:gd name="connisteX14" fmla="*/ 848360 w 1408853"/>
              <a:gd name="connsiteY14" fmla="*/ 3711575 h 4570306"/>
              <a:gd name="connisteX15" fmla="*/ 868045 w 1408853"/>
              <a:gd name="connsiteY15" fmla="*/ 3641725 h 4570306"/>
              <a:gd name="connisteX16" fmla="*/ 888365 w 1408853"/>
              <a:gd name="connsiteY16" fmla="*/ 3561715 h 4570306"/>
              <a:gd name="connisteX17" fmla="*/ 908050 w 1408853"/>
              <a:gd name="connsiteY17" fmla="*/ 3462020 h 4570306"/>
              <a:gd name="connisteX18" fmla="*/ 948055 w 1408853"/>
              <a:gd name="connsiteY18" fmla="*/ 3362325 h 4570306"/>
              <a:gd name="connisteX19" fmla="*/ 977900 w 1408853"/>
              <a:gd name="connsiteY19" fmla="*/ 3252470 h 4570306"/>
              <a:gd name="connisteX20" fmla="*/ 988060 w 1408853"/>
              <a:gd name="connsiteY20" fmla="*/ 3152775 h 4570306"/>
              <a:gd name="connisteX21" fmla="*/ 997585 w 1408853"/>
              <a:gd name="connsiteY21" fmla="*/ 3082925 h 4570306"/>
              <a:gd name="connisteX22" fmla="*/ 1007745 w 1408853"/>
              <a:gd name="connsiteY22" fmla="*/ 3013075 h 4570306"/>
              <a:gd name="connisteX23" fmla="*/ 1028065 w 1408853"/>
              <a:gd name="connsiteY23" fmla="*/ 2913380 h 4570306"/>
              <a:gd name="connisteX24" fmla="*/ 1057910 w 1408853"/>
              <a:gd name="connsiteY24" fmla="*/ 2833370 h 4570306"/>
              <a:gd name="connisteX25" fmla="*/ 1077595 w 1408853"/>
              <a:gd name="connsiteY25" fmla="*/ 2763520 h 4570306"/>
              <a:gd name="connisteX26" fmla="*/ 1097915 w 1408853"/>
              <a:gd name="connsiteY26" fmla="*/ 2693670 h 4570306"/>
              <a:gd name="connisteX27" fmla="*/ 1117600 w 1408853"/>
              <a:gd name="connsiteY27" fmla="*/ 2604135 h 4570306"/>
              <a:gd name="connisteX28" fmla="*/ 1127760 w 1408853"/>
              <a:gd name="connsiteY28" fmla="*/ 2524125 h 4570306"/>
              <a:gd name="connisteX29" fmla="*/ 1147445 w 1408853"/>
              <a:gd name="connsiteY29" fmla="*/ 2434590 h 4570306"/>
              <a:gd name="connisteX30" fmla="*/ 1157605 w 1408853"/>
              <a:gd name="connsiteY30" fmla="*/ 2354580 h 4570306"/>
              <a:gd name="connisteX31" fmla="*/ 1167130 w 1408853"/>
              <a:gd name="connsiteY31" fmla="*/ 2265045 h 4570306"/>
              <a:gd name="connisteX32" fmla="*/ 1167130 w 1408853"/>
              <a:gd name="connsiteY32" fmla="*/ 2195195 h 4570306"/>
              <a:gd name="connisteX33" fmla="*/ 1187450 w 1408853"/>
              <a:gd name="connsiteY33" fmla="*/ 2095500 h 4570306"/>
              <a:gd name="connisteX34" fmla="*/ 1197610 w 1408853"/>
              <a:gd name="connsiteY34" fmla="*/ 2005330 h 4570306"/>
              <a:gd name="connisteX35" fmla="*/ 1217295 w 1408853"/>
              <a:gd name="connsiteY35" fmla="*/ 1905635 h 4570306"/>
              <a:gd name="connisteX36" fmla="*/ 1227455 w 1408853"/>
              <a:gd name="connsiteY36" fmla="*/ 1835785 h 4570306"/>
              <a:gd name="connisteX37" fmla="*/ 1236980 w 1408853"/>
              <a:gd name="connsiteY37" fmla="*/ 1736090 h 4570306"/>
              <a:gd name="connisteX38" fmla="*/ 1267460 w 1408853"/>
              <a:gd name="connsiteY38" fmla="*/ 1645920 h 4570306"/>
              <a:gd name="connisteX39" fmla="*/ 1276985 w 1408853"/>
              <a:gd name="connsiteY39" fmla="*/ 1576705 h 4570306"/>
              <a:gd name="connisteX40" fmla="*/ 1287145 w 1408853"/>
              <a:gd name="connsiteY40" fmla="*/ 1506855 h 4570306"/>
              <a:gd name="connisteX41" fmla="*/ 1297305 w 1408853"/>
              <a:gd name="connsiteY41" fmla="*/ 1416685 h 4570306"/>
              <a:gd name="connisteX42" fmla="*/ 1297305 w 1408853"/>
              <a:gd name="connsiteY42" fmla="*/ 1346835 h 4570306"/>
              <a:gd name="connisteX43" fmla="*/ 1306830 w 1408853"/>
              <a:gd name="connsiteY43" fmla="*/ 1257300 h 4570306"/>
              <a:gd name="connisteX44" fmla="*/ 1316990 w 1408853"/>
              <a:gd name="connsiteY44" fmla="*/ 1177290 h 4570306"/>
              <a:gd name="connisteX45" fmla="*/ 1316990 w 1408853"/>
              <a:gd name="connsiteY45" fmla="*/ 1097280 h 4570306"/>
              <a:gd name="connisteX46" fmla="*/ 1327150 w 1408853"/>
              <a:gd name="connsiteY46" fmla="*/ 1017905 h 4570306"/>
              <a:gd name="connisteX47" fmla="*/ 1337310 w 1408853"/>
              <a:gd name="connsiteY47" fmla="*/ 948055 h 4570306"/>
              <a:gd name="connisteX48" fmla="*/ 1337310 w 1408853"/>
              <a:gd name="connsiteY48" fmla="*/ 878205 h 4570306"/>
              <a:gd name="connisteX49" fmla="*/ 1346835 w 1408853"/>
              <a:gd name="connsiteY49" fmla="*/ 798195 h 4570306"/>
              <a:gd name="connisteX50" fmla="*/ 1346835 w 1408853"/>
              <a:gd name="connsiteY50" fmla="*/ 728345 h 4570306"/>
              <a:gd name="connisteX51" fmla="*/ 1346835 w 1408853"/>
              <a:gd name="connsiteY51" fmla="*/ 648335 h 4570306"/>
              <a:gd name="connisteX52" fmla="*/ 1356995 w 1408853"/>
              <a:gd name="connsiteY52" fmla="*/ 568960 h 4570306"/>
              <a:gd name="connisteX53" fmla="*/ 1356995 w 1408853"/>
              <a:gd name="connsiteY53" fmla="*/ 499110 h 4570306"/>
              <a:gd name="connisteX54" fmla="*/ 1367155 w 1408853"/>
              <a:gd name="connsiteY54" fmla="*/ 429260 h 4570306"/>
              <a:gd name="connisteX55" fmla="*/ 1386840 w 1408853"/>
              <a:gd name="connsiteY55" fmla="*/ 359410 h 4570306"/>
              <a:gd name="connisteX56" fmla="*/ 1407160 w 1408853"/>
              <a:gd name="connsiteY56" fmla="*/ 289560 h 4570306"/>
              <a:gd name="connisteX57" fmla="*/ 1407160 w 1408853"/>
              <a:gd name="connsiteY57" fmla="*/ 219710 h 4570306"/>
              <a:gd name="connisteX58" fmla="*/ 1407160 w 1408853"/>
              <a:gd name="connsiteY58" fmla="*/ 139700 h 4570306"/>
              <a:gd name="connisteX59" fmla="*/ 1407160 w 1408853"/>
              <a:gd name="connsiteY59" fmla="*/ 69850 h 4570306"/>
              <a:gd name="connisteX60" fmla="*/ 1407160 w 1408853"/>
              <a:gd name="connsiteY60" fmla="*/ 0 h 457030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</a:cxnLst>
            <a:rect l="l" t="t" r="r" b="b"/>
            <a:pathLst>
              <a:path w="1408853" h="4570307">
                <a:moveTo>
                  <a:pt x="0" y="4569460"/>
                </a:moveTo>
                <a:cubicBezTo>
                  <a:pt x="12700" y="4569460"/>
                  <a:pt x="41910" y="4571365"/>
                  <a:pt x="69850" y="4569460"/>
                </a:cubicBezTo>
                <a:cubicBezTo>
                  <a:pt x="97790" y="4567555"/>
                  <a:pt x="111760" y="4567555"/>
                  <a:pt x="139700" y="4559300"/>
                </a:cubicBezTo>
                <a:cubicBezTo>
                  <a:pt x="167640" y="4551045"/>
                  <a:pt x="181610" y="4539615"/>
                  <a:pt x="209550" y="4529455"/>
                </a:cubicBezTo>
                <a:cubicBezTo>
                  <a:pt x="237490" y="4519295"/>
                  <a:pt x="249555" y="4519930"/>
                  <a:pt x="279400" y="4509770"/>
                </a:cubicBezTo>
                <a:cubicBezTo>
                  <a:pt x="309245" y="4499610"/>
                  <a:pt x="327660" y="4495800"/>
                  <a:pt x="359410" y="4479925"/>
                </a:cubicBezTo>
                <a:cubicBezTo>
                  <a:pt x="391160" y="4464050"/>
                  <a:pt x="409575" y="4451985"/>
                  <a:pt x="439420" y="4429760"/>
                </a:cubicBezTo>
                <a:cubicBezTo>
                  <a:pt x="469265" y="4407535"/>
                  <a:pt x="481330" y="4398010"/>
                  <a:pt x="509270" y="4370070"/>
                </a:cubicBezTo>
                <a:cubicBezTo>
                  <a:pt x="537210" y="4342130"/>
                  <a:pt x="554355" y="4321810"/>
                  <a:pt x="578485" y="4290060"/>
                </a:cubicBezTo>
                <a:cubicBezTo>
                  <a:pt x="602615" y="4258310"/>
                  <a:pt x="608330" y="4246245"/>
                  <a:pt x="628650" y="4210050"/>
                </a:cubicBezTo>
                <a:cubicBezTo>
                  <a:pt x="648970" y="4173855"/>
                  <a:pt x="659130" y="4150360"/>
                  <a:pt x="678815" y="4110355"/>
                </a:cubicBezTo>
                <a:cubicBezTo>
                  <a:pt x="698500" y="4070350"/>
                  <a:pt x="706755" y="4052570"/>
                  <a:pt x="728345" y="4010660"/>
                </a:cubicBezTo>
                <a:cubicBezTo>
                  <a:pt x="749935" y="3968750"/>
                  <a:pt x="770255" y="3942715"/>
                  <a:pt x="788035" y="3900805"/>
                </a:cubicBezTo>
                <a:cubicBezTo>
                  <a:pt x="805815" y="3858895"/>
                  <a:pt x="806450" y="3839210"/>
                  <a:pt x="818515" y="3801110"/>
                </a:cubicBezTo>
                <a:cubicBezTo>
                  <a:pt x="830580" y="3763010"/>
                  <a:pt x="838200" y="3743325"/>
                  <a:pt x="848360" y="3711575"/>
                </a:cubicBezTo>
                <a:cubicBezTo>
                  <a:pt x="858520" y="3679825"/>
                  <a:pt x="859790" y="3671570"/>
                  <a:pt x="868045" y="3641725"/>
                </a:cubicBezTo>
                <a:cubicBezTo>
                  <a:pt x="876300" y="3611880"/>
                  <a:pt x="880110" y="3597910"/>
                  <a:pt x="888365" y="3561715"/>
                </a:cubicBezTo>
                <a:cubicBezTo>
                  <a:pt x="896620" y="3525520"/>
                  <a:pt x="895985" y="3502025"/>
                  <a:pt x="908050" y="3462020"/>
                </a:cubicBezTo>
                <a:cubicBezTo>
                  <a:pt x="920115" y="3422015"/>
                  <a:pt x="934085" y="3404235"/>
                  <a:pt x="948055" y="3362325"/>
                </a:cubicBezTo>
                <a:cubicBezTo>
                  <a:pt x="962025" y="3320415"/>
                  <a:pt x="969645" y="3294380"/>
                  <a:pt x="977900" y="3252470"/>
                </a:cubicBezTo>
                <a:cubicBezTo>
                  <a:pt x="986155" y="3210560"/>
                  <a:pt x="984250" y="3186430"/>
                  <a:pt x="988060" y="3152775"/>
                </a:cubicBezTo>
                <a:cubicBezTo>
                  <a:pt x="991870" y="3119120"/>
                  <a:pt x="993775" y="3110865"/>
                  <a:pt x="997585" y="3082925"/>
                </a:cubicBezTo>
                <a:cubicBezTo>
                  <a:pt x="1001395" y="3054985"/>
                  <a:pt x="1001395" y="3046730"/>
                  <a:pt x="1007745" y="3013075"/>
                </a:cubicBezTo>
                <a:cubicBezTo>
                  <a:pt x="1014095" y="2979420"/>
                  <a:pt x="1017905" y="2949575"/>
                  <a:pt x="1028065" y="2913380"/>
                </a:cubicBezTo>
                <a:cubicBezTo>
                  <a:pt x="1038225" y="2877185"/>
                  <a:pt x="1047750" y="2863215"/>
                  <a:pt x="1057910" y="2833370"/>
                </a:cubicBezTo>
                <a:cubicBezTo>
                  <a:pt x="1068070" y="2803525"/>
                  <a:pt x="1069340" y="2791460"/>
                  <a:pt x="1077595" y="2763520"/>
                </a:cubicBezTo>
                <a:cubicBezTo>
                  <a:pt x="1085850" y="2735580"/>
                  <a:pt x="1089660" y="2725420"/>
                  <a:pt x="1097915" y="2693670"/>
                </a:cubicBezTo>
                <a:cubicBezTo>
                  <a:pt x="1106170" y="2661920"/>
                  <a:pt x="1111885" y="2637790"/>
                  <a:pt x="1117600" y="2604135"/>
                </a:cubicBezTo>
                <a:cubicBezTo>
                  <a:pt x="1123315" y="2570480"/>
                  <a:pt x="1122045" y="2557780"/>
                  <a:pt x="1127760" y="2524125"/>
                </a:cubicBezTo>
                <a:cubicBezTo>
                  <a:pt x="1133475" y="2490470"/>
                  <a:pt x="1141730" y="2468245"/>
                  <a:pt x="1147445" y="2434590"/>
                </a:cubicBezTo>
                <a:cubicBezTo>
                  <a:pt x="1153160" y="2400935"/>
                  <a:pt x="1153795" y="2388235"/>
                  <a:pt x="1157605" y="2354580"/>
                </a:cubicBezTo>
                <a:cubicBezTo>
                  <a:pt x="1161415" y="2320925"/>
                  <a:pt x="1165225" y="2296795"/>
                  <a:pt x="1167130" y="2265045"/>
                </a:cubicBezTo>
                <a:cubicBezTo>
                  <a:pt x="1169035" y="2233295"/>
                  <a:pt x="1163320" y="2228850"/>
                  <a:pt x="1167130" y="2195195"/>
                </a:cubicBezTo>
                <a:cubicBezTo>
                  <a:pt x="1170940" y="2161540"/>
                  <a:pt x="1181100" y="2133600"/>
                  <a:pt x="1187450" y="2095500"/>
                </a:cubicBezTo>
                <a:cubicBezTo>
                  <a:pt x="1193800" y="2057400"/>
                  <a:pt x="1191895" y="2043430"/>
                  <a:pt x="1197610" y="2005330"/>
                </a:cubicBezTo>
                <a:cubicBezTo>
                  <a:pt x="1203325" y="1967230"/>
                  <a:pt x="1211580" y="1939290"/>
                  <a:pt x="1217295" y="1905635"/>
                </a:cubicBezTo>
                <a:cubicBezTo>
                  <a:pt x="1223010" y="1871980"/>
                  <a:pt x="1223645" y="1869440"/>
                  <a:pt x="1227455" y="1835785"/>
                </a:cubicBezTo>
                <a:cubicBezTo>
                  <a:pt x="1231265" y="1802130"/>
                  <a:pt x="1228725" y="1774190"/>
                  <a:pt x="1236980" y="1736090"/>
                </a:cubicBezTo>
                <a:cubicBezTo>
                  <a:pt x="1245235" y="1697990"/>
                  <a:pt x="1259205" y="1677670"/>
                  <a:pt x="1267460" y="1645920"/>
                </a:cubicBezTo>
                <a:cubicBezTo>
                  <a:pt x="1275715" y="1614170"/>
                  <a:pt x="1273175" y="1604645"/>
                  <a:pt x="1276985" y="1576705"/>
                </a:cubicBezTo>
                <a:cubicBezTo>
                  <a:pt x="1280795" y="1548765"/>
                  <a:pt x="1283335" y="1538605"/>
                  <a:pt x="1287145" y="1506855"/>
                </a:cubicBezTo>
                <a:cubicBezTo>
                  <a:pt x="1290955" y="1475105"/>
                  <a:pt x="1295400" y="1448435"/>
                  <a:pt x="1297305" y="1416685"/>
                </a:cubicBezTo>
                <a:cubicBezTo>
                  <a:pt x="1299210" y="1384935"/>
                  <a:pt x="1295400" y="1378585"/>
                  <a:pt x="1297305" y="1346835"/>
                </a:cubicBezTo>
                <a:cubicBezTo>
                  <a:pt x="1299210" y="1315085"/>
                  <a:pt x="1303020" y="1290955"/>
                  <a:pt x="1306830" y="1257300"/>
                </a:cubicBezTo>
                <a:cubicBezTo>
                  <a:pt x="1310640" y="1223645"/>
                  <a:pt x="1315085" y="1209040"/>
                  <a:pt x="1316990" y="1177290"/>
                </a:cubicBezTo>
                <a:cubicBezTo>
                  <a:pt x="1318895" y="1145540"/>
                  <a:pt x="1315085" y="1129030"/>
                  <a:pt x="1316990" y="1097280"/>
                </a:cubicBezTo>
                <a:cubicBezTo>
                  <a:pt x="1318895" y="1065530"/>
                  <a:pt x="1323340" y="1047750"/>
                  <a:pt x="1327150" y="1017905"/>
                </a:cubicBezTo>
                <a:cubicBezTo>
                  <a:pt x="1330960" y="988060"/>
                  <a:pt x="1335405" y="975995"/>
                  <a:pt x="1337310" y="948055"/>
                </a:cubicBezTo>
                <a:cubicBezTo>
                  <a:pt x="1339215" y="920115"/>
                  <a:pt x="1335405" y="908050"/>
                  <a:pt x="1337310" y="878205"/>
                </a:cubicBezTo>
                <a:cubicBezTo>
                  <a:pt x="1339215" y="848360"/>
                  <a:pt x="1344930" y="828040"/>
                  <a:pt x="1346835" y="798195"/>
                </a:cubicBezTo>
                <a:cubicBezTo>
                  <a:pt x="1348740" y="768350"/>
                  <a:pt x="1346835" y="758190"/>
                  <a:pt x="1346835" y="728345"/>
                </a:cubicBezTo>
                <a:cubicBezTo>
                  <a:pt x="1346835" y="698500"/>
                  <a:pt x="1344930" y="680085"/>
                  <a:pt x="1346835" y="648335"/>
                </a:cubicBezTo>
                <a:cubicBezTo>
                  <a:pt x="1348740" y="616585"/>
                  <a:pt x="1355090" y="598805"/>
                  <a:pt x="1356995" y="568960"/>
                </a:cubicBezTo>
                <a:cubicBezTo>
                  <a:pt x="1358900" y="539115"/>
                  <a:pt x="1355090" y="527050"/>
                  <a:pt x="1356995" y="499110"/>
                </a:cubicBezTo>
                <a:cubicBezTo>
                  <a:pt x="1358900" y="471170"/>
                  <a:pt x="1361440" y="457200"/>
                  <a:pt x="1367155" y="429260"/>
                </a:cubicBezTo>
                <a:cubicBezTo>
                  <a:pt x="1372870" y="401320"/>
                  <a:pt x="1378585" y="387350"/>
                  <a:pt x="1386840" y="359410"/>
                </a:cubicBezTo>
                <a:cubicBezTo>
                  <a:pt x="1395095" y="331470"/>
                  <a:pt x="1403350" y="317500"/>
                  <a:pt x="1407160" y="289560"/>
                </a:cubicBezTo>
                <a:cubicBezTo>
                  <a:pt x="1410970" y="261620"/>
                  <a:pt x="1407160" y="249555"/>
                  <a:pt x="1407160" y="219710"/>
                </a:cubicBezTo>
                <a:cubicBezTo>
                  <a:pt x="1407160" y="189865"/>
                  <a:pt x="1407160" y="169545"/>
                  <a:pt x="1407160" y="139700"/>
                </a:cubicBezTo>
                <a:cubicBezTo>
                  <a:pt x="1407160" y="109855"/>
                  <a:pt x="1407160" y="97790"/>
                  <a:pt x="1407160" y="69850"/>
                </a:cubicBezTo>
                <a:cubicBezTo>
                  <a:pt x="1407160" y="41910"/>
                  <a:pt x="1407160" y="12700"/>
                  <a:pt x="1407160" y="0"/>
                </a:cubicBezTo>
              </a:path>
            </a:pathLst>
          </a:cu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1596390" y="1134110"/>
            <a:ext cx="2872740" cy="389255"/>
          </a:xfrm>
          <a:custGeom>
            <a:avLst/>
            <a:gdLst>
              <a:gd name="connisteX0" fmla="*/ 2644140 w 2644140"/>
              <a:gd name="connsiteY0" fmla="*/ 0 h 469476"/>
              <a:gd name="connisteX1" fmla="*/ 2583815 w 2644140"/>
              <a:gd name="connsiteY1" fmla="*/ 89535 h 469476"/>
              <a:gd name="connisteX2" fmla="*/ 2534285 w 2644140"/>
              <a:gd name="connsiteY2" fmla="*/ 169545 h 469476"/>
              <a:gd name="connisteX3" fmla="*/ 2484120 w 2644140"/>
              <a:gd name="connsiteY3" fmla="*/ 239395 h 469476"/>
              <a:gd name="connisteX4" fmla="*/ 2404110 w 2644140"/>
              <a:gd name="connsiteY4" fmla="*/ 288925 h 469476"/>
              <a:gd name="connisteX5" fmla="*/ 2314575 w 2644140"/>
              <a:gd name="connsiteY5" fmla="*/ 339090 h 469476"/>
              <a:gd name="connisteX6" fmla="*/ 2214880 w 2644140"/>
              <a:gd name="connsiteY6" fmla="*/ 379095 h 469476"/>
              <a:gd name="connisteX7" fmla="*/ 2134870 w 2644140"/>
              <a:gd name="connsiteY7" fmla="*/ 408940 h 469476"/>
              <a:gd name="connisteX8" fmla="*/ 2035175 w 2644140"/>
              <a:gd name="connsiteY8" fmla="*/ 438785 h 469476"/>
              <a:gd name="connisteX9" fmla="*/ 1945640 w 2644140"/>
              <a:gd name="connsiteY9" fmla="*/ 448945 h 469476"/>
              <a:gd name="connisteX10" fmla="*/ 1865630 w 2644140"/>
              <a:gd name="connsiteY10" fmla="*/ 458470 h 469476"/>
              <a:gd name="connisteX11" fmla="*/ 1776095 w 2644140"/>
              <a:gd name="connsiteY11" fmla="*/ 468630 h 469476"/>
              <a:gd name="connisteX12" fmla="*/ 1675765 w 2644140"/>
              <a:gd name="connsiteY12" fmla="*/ 468630 h 469476"/>
              <a:gd name="connisteX13" fmla="*/ 1605915 w 2644140"/>
              <a:gd name="connsiteY13" fmla="*/ 468630 h 469476"/>
              <a:gd name="connisteX14" fmla="*/ 1516380 w 2644140"/>
              <a:gd name="connsiteY14" fmla="*/ 468630 h 469476"/>
              <a:gd name="connisteX15" fmla="*/ 1436370 w 2644140"/>
              <a:gd name="connsiteY15" fmla="*/ 468630 h 469476"/>
              <a:gd name="connisteX16" fmla="*/ 1366520 w 2644140"/>
              <a:gd name="connsiteY16" fmla="*/ 468630 h 469476"/>
              <a:gd name="connisteX17" fmla="*/ 1296670 w 2644140"/>
              <a:gd name="connsiteY17" fmla="*/ 468630 h 469476"/>
              <a:gd name="connisteX18" fmla="*/ 1217295 w 2644140"/>
              <a:gd name="connsiteY18" fmla="*/ 468630 h 469476"/>
              <a:gd name="connisteX19" fmla="*/ 1147445 w 2644140"/>
              <a:gd name="connsiteY19" fmla="*/ 468630 h 469476"/>
              <a:gd name="connisteX20" fmla="*/ 1067435 w 2644140"/>
              <a:gd name="connsiteY20" fmla="*/ 468630 h 469476"/>
              <a:gd name="connisteX21" fmla="*/ 997585 w 2644140"/>
              <a:gd name="connsiteY21" fmla="*/ 458470 h 469476"/>
              <a:gd name="connisteX22" fmla="*/ 927735 w 2644140"/>
              <a:gd name="connsiteY22" fmla="*/ 448945 h 469476"/>
              <a:gd name="connisteX23" fmla="*/ 857885 w 2644140"/>
              <a:gd name="connsiteY23" fmla="*/ 438785 h 469476"/>
              <a:gd name="connisteX24" fmla="*/ 788035 w 2644140"/>
              <a:gd name="connsiteY24" fmla="*/ 428625 h 469476"/>
              <a:gd name="connisteX25" fmla="*/ 718185 w 2644140"/>
              <a:gd name="connsiteY25" fmla="*/ 419100 h 469476"/>
              <a:gd name="connisteX26" fmla="*/ 648335 w 2644140"/>
              <a:gd name="connsiteY26" fmla="*/ 408940 h 469476"/>
              <a:gd name="connisteX27" fmla="*/ 578485 w 2644140"/>
              <a:gd name="connsiteY27" fmla="*/ 398780 h 469476"/>
              <a:gd name="connisteX28" fmla="*/ 508635 w 2644140"/>
              <a:gd name="connsiteY28" fmla="*/ 398780 h 469476"/>
              <a:gd name="connisteX29" fmla="*/ 438785 w 2644140"/>
              <a:gd name="connsiteY29" fmla="*/ 398780 h 469476"/>
              <a:gd name="connisteX30" fmla="*/ 368935 w 2644140"/>
              <a:gd name="connsiteY30" fmla="*/ 398780 h 469476"/>
              <a:gd name="connisteX31" fmla="*/ 299085 w 2644140"/>
              <a:gd name="connsiteY31" fmla="*/ 398780 h 469476"/>
              <a:gd name="connisteX32" fmla="*/ 219710 w 2644140"/>
              <a:gd name="connsiteY32" fmla="*/ 398780 h 469476"/>
              <a:gd name="connisteX33" fmla="*/ 149860 w 2644140"/>
              <a:gd name="connsiteY33" fmla="*/ 398780 h 469476"/>
              <a:gd name="connisteX34" fmla="*/ 80010 w 2644140"/>
              <a:gd name="connsiteY34" fmla="*/ 428625 h 469476"/>
              <a:gd name="connisteX35" fmla="*/ 0 w 2644140"/>
              <a:gd name="connsiteY35" fmla="*/ 468630 h 46947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</a:cxnLst>
            <a:rect l="l" t="t" r="r" b="b"/>
            <a:pathLst>
              <a:path w="2644140" h="469477">
                <a:moveTo>
                  <a:pt x="2644140" y="0"/>
                </a:moveTo>
                <a:cubicBezTo>
                  <a:pt x="2633345" y="16510"/>
                  <a:pt x="2606040" y="55880"/>
                  <a:pt x="2583815" y="89535"/>
                </a:cubicBezTo>
                <a:cubicBezTo>
                  <a:pt x="2561590" y="123190"/>
                  <a:pt x="2553970" y="139700"/>
                  <a:pt x="2534285" y="169545"/>
                </a:cubicBezTo>
                <a:cubicBezTo>
                  <a:pt x="2514600" y="199390"/>
                  <a:pt x="2510155" y="215265"/>
                  <a:pt x="2484120" y="239395"/>
                </a:cubicBezTo>
                <a:cubicBezTo>
                  <a:pt x="2458085" y="263525"/>
                  <a:pt x="2437765" y="269240"/>
                  <a:pt x="2404110" y="288925"/>
                </a:cubicBezTo>
                <a:cubicBezTo>
                  <a:pt x="2370455" y="308610"/>
                  <a:pt x="2352675" y="321310"/>
                  <a:pt x="2314575" y="339090"/>
                </a:cubicBezTo>
                <a:cubicBezTo>
                  <a:pt x="2276475" y="356870"/>
                  <a:pt x="2251075" y="365125"/>
                  <a:pt x="2214880" y="379095"/>
                </a:cubicBezTo>
                <a:cubicBezTo>
                  <a:pt x="2178685" y="393065"/>
                  <a:pt x="2171065" y="396875"/>
                  <a:pt x="2134870" y="408940"/>
                </a:cubicBezTo>
                <a:cubicBezTo>
                  <a:pt x="2098675" y="421005"/>
                  <a:pt x="2073275" y="430530"/>
                  <a:pt x="2035175" y="438785"/>
                </a:cubicBezTo>
                <a:cubicBezTo>
                  <a:pt x="1997075" y="447040"/>
                  <a:pt x="1979295" y="445135"/>
                  <a:pt x="1945640" y="448945"/>
                </a:cubicBezTo>
                <a:cubicBezTo>
                  <a:pt x="1911985" y="452755"/>
                  <a:pt x="1899285" y="454660"/>
                  <a:pt x="1865630" y="458470"/>
                </a:cubicBezTo>
                <a:cubicBezTo>
                  <a:pt x="1831975" y="462280"/>
                  <a:pt x="1814195" y="466725"/>
                  <a:pt x="1776095" y="468630"/>
                </a:cubicBezTo>
                <a:cubicBezTo>
                  <a:pt x="1737995" y="470535"/>
                  <a:pt x="1710055" y="468630"/>
                  <a:pt x="1675765" y="468630"/>
                </a:cubicBezTo>
                <a:cubicBezTo>
                  <a:pt x="1641475" y="468630"/>
                  <a:pt x="1637665" y="468630"/>
                  <a:pt x="1605915" y="468630"/>
                </a:cubicBezTo>
                <a:cubicBezTo>
                  <a:pt x="1574165" y="468630"/>
                  <a:pt x="1550035" y="468630"/>
                  <a:pt x="1516380" y="468630"/>
                </a:cubicBezTo>
                <a:cubicBezTo>
                  <a:pt x="1482725" y="468630"/>
                  <a:pt x="1466215" y="468630"/>
                  <a:pt x="1436370" y="468630"/>
                </a:cubicBezTo>
                <a:cubicBezTo>
                  <a:pt x="1406525" y="468630"/>
                  <a:pt x="1394460" y="468630"/>
                  <a:pt x="1366520" y="468630"/>
                </a:cubicBezTo>
                <a:cubicBezTo>
                  <a:pt x="1338580" y="468630"/>
                  <a:pt x="1326515" y="468630"/>
                  <a:pt x="1296670" y="468630"/>
                </a:cubicBezTo>
                <a:cubicBezTo>
                  <a:pt x="1266825" y="468630"/>
                  <a:pt x="1247140" y="468630"/>
                  <a:pt x="1217295" y="468630"/>
                </a:cubicBezTo>
                <a:cubicBezTo>
                  <a:pt x="1187450" y="468630"/>
                  <a:pt x="1177290" y="468630"/>
                  <a:pt x="1147445" y="468630"/>
                </a:cubicBezTo>
                <a:cubicBezTo>
                  <a:pt x="1117600" y="468630"/>
                  <a:pt x="1097280" y="470535"/>
                  <a:pt x="1067435" y="468630"/>
                </a:cubicBezTo>
                <a:cubicBezTo>
                  <a:pt x="1037590" y="466725"/>
                  <a:pt x="1025525" y="462280"/>
                  <a:pt x="997585" y="458470"/>
                </a:cubicBezTo>
                <a:cubicBezTo>
                  <a:pt x="969645" y="454660"/>
                  <a:pt x="955675" y="452755"/>
                  <a:pt x="927735" y="448945"/>
                </a:cubicBezTo>
                <a:cubicBezTo>
                  <a:pt x="899795" y="445135"/>
                  <a:pt x="885825" y="442595"/>
                  <a:pt x="857885" y="438785"/>
                </a:cubicBezTo>
                <a:cubicBezTo>
                  <a:pt x="829945" y="434975"/>
                  <a:pt x="815975" y="432435"/>
                  <a:pt x="788035" y="428625"/>
                </a:cubicBezTo>
                <a:cubicBezTo>
                  <a:pt x="760095" y="424815"/>
                  <a:pt x="746125" y="422910"/>
                  <a:pt x="718185" y="419100"/>
                </a:cubicBezTo>
                <a:cubicBezTo>
                  <a:pt x="690245" y="415290"/>
                  <a:pt x="676275" y="412750"/>
                  <a:pt x="648335" y="408940"/>
                </a:cubicBezTo>
                <a:cubicBezTo>
                  <a:pt x="620395" y="405130"/>
                  <a:pt x="606425" y="400685"/>
                  <a:pt x="578485" y="398780"/>
                </a:cubicBezTo>
                <a:cubicBezTo>
                  <a:pt x="550545" y="396875"/>
                  <a:pt x="536575" y="398780"/>
                  <a:pt x="508635" y="398780"/>
                </a:cubicBezTo>
                <a:cubicBezTo>
                  <a:pt x="480695" y="398780"/>
                  <a:pt x="466725" y="398780"/>
                  <a:pt x="438785" y="398780"/>
                </a:cubicBezTo>
                <a:cubicBezTo>
                  <a:pt x="410845" y="398780"/>
                  <a:pt x="396875" y="398780"/>
                  <a:pt x="368935" y="398780"/>
                </a:cubicBezTo>
                <a:cubicBezTo>
                  <a:pt x="340995" y="398780"/>
                  <a:pt x="328930" y="398780"/>
                  <a:pt x="299085" y="398780"/>
                </a:cubicBezTo>
                <a:cubicBezTo>
                  <a:pt x="269240" y="398780"/>
                  <a:pt x="249555" y="398780"/>
                  <a:pt x="219710" y="398780"/>
                </a:cubicBezTo>
                <a:cubicBezTo>
                  <a:pt x="189865" y="398780"/>
                  <a:pt x="177800" y="393065"/>
                  <a:pt x="149860" y="398780"/>
                </a:cubicBezTo>
                <a:cubicBezTo>
                  <a:pt x="121920" y="404495"/>
                  <a:pt x="109855" y="414655"/>
                  <a:pt x="80010" y="428625"/>
                </a:cubicBezTo>
                <a:cubicBezTo>
                  <a:pt x="50165" y="442595"/>
                  <a:pt x="14605" y="461010"/>
                  <a:pt x="0" y="468630"/>
                </a:cubicBezTo>
              </a:path>
            </a:pathLst>
          </a:custGeom>
          <a:noFill/>
          <a:ln w="12700">
            <a:solidFill>
              <a:schemeClr val="accent6"/>
            </a:solidFill>
            <a:prstDash val="lgDashDot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4498340" y="1153795"/>
            <a:ext cx="242570" cy="3202940"/>
          </a:xfrm>
          <a:custGeom>
            <a:avLst/>
            <a:gdLst>
              <a:gd name="connisteX0" fmla="*/ 240241 w 242781"/>
              <a:gd name="connsiteY0" fmla="*/ 0 h 3202940"/>
              <a:gd name="connisteX1" fmla="*/ 240241 w 242781"/>
              <a:gd name="connsiteY1" fmla="*/ 120015 h 3202940"/>
              <a:gd name="connisteX2" fmla="*/ 240241 w 242781"/>
              <a:gd name="connsiteY2" fmla="*/ 189865 h 3202940"/>
              <a:gd name="connisteX3" fmla="*/ 240241 w 242781"/>
              <a:gd name="connsiteY3" fmla="*/ 309245 h 3202940"/>
              <a:gd name="connisteX4" fmla="*/ 240241 w 242781"/>
              <a:gd name="connsiteY4" fmla="*/ 389255 h 3202940"/>
              <a:gd name="connisteX5" fmla="*/ 240241 w 242781"/>
              <a:gd name="connsiteY5" fmla="*/ 459105 h 3202940"/>
              <a:gd name="connisteX6" fmla="*/ 240241 w 242781"/>
              <a:gd name="connsiteY6" fmla="*/ 528955 h 3202940"/>
              <a:gd name="connisteX7" fmla="*/ 240241 w 242781"/>
              <a:gd name="connsiteY7" fmla="*/ 608965 h 3202940"/>
              <a:gd name="connisteX8" fmla="*/ 240241 w 242781"/>
              <a:gd name="connsiteY8" fmla="*/ 698500 h 3202940"/>
              <a:gd name="connisteX9" fmla="*/ 240241 w 242781"/>
              <a:gd name="connsiteY9" fmla="*/ 818515 h 3202940"/>
              <a:gd name="connisteX10" fmla="*/ 240241 w 242781"/>
              <a:gd name="connsiteY10" fmla="*/ 937895 h 3202940"/>
              <a:gd name="connisteX11" fmla="*/ 210396 w 242781"/>
              <a:gd name="connsiteY11" fmla="*/ 1007745 h 3202940"/>
              <a:gd name="connisteX12" fmla="*/ 210396 w 242781"/>
              <a:gd name="connsiteY12" fmla="*/ 1127760 h 3202940"/>
              <a:gd name="connisteX13" fmla="*/ 190076 w 242781"/>
              <a:gd name="connsiteY13" fmla="*/ 1217295 h 3202940"/>
              <a:gd name="connisteX14" fmla="*/ 179916 w 242781"/>
              <a:gd name="connsiteY14" fmla="*/ 1306830 h 3202940"/>
              <a:gd name="connisteX15" fmla="*/ 179916 w 242781"/>
              <a:gd name="connsiteY15" fmla="*/ 1376680 h 3202940"/>
              <a:gd name="connisteX16" fmla="*/ 160231 w 242781"/>
              <a:gd name="connsiteY16" fmla="*/ 1446530 h 3202940"/>
              <a:gd name="connisteX17" fmla="*/ 150071 w 242781"/>
              <a:gd name="connsiteY17" fmla="*/ 1516380 h 3202940"/>
              <a:gd name="connisteX18" fmla="*/ 150071 w 242781"/>
              <a:gd name="connsiteY18" fmla="*/ 1586230 h 3202940"/>
              <a:gd name="connisteX19" fmla="*/ 130386 w 242781"/>
              <a:gd name="connsiteY19" fmla="*/ 1685925 h 3202940"/>
              <a:gd name="connisteX20" fmla="*/ 130386 w 242781"/>
              <a:gd name="connsiteY20" fmla="*/ 1765935 h 3202940"/>
              <a:gd name="connisteX21" fmla="*/ 110701 w 242781"/>
              <a:gd name="connsiteY21" fmla="*/ 1875790 h 3202940"/>
              <a:gd name="connisteX22" fmla="*/ 100541 w 242781"/>
              <a:gd name="connsiteY22" fmla="*/ 1945640 h 3202940"/>
              <a:gd name="connisteX23" fmla="*/ 90381 w 242781"/>
              <a:gd name="connsiteY23" fmla="*/ 2045335 h 3202940"/>
              <a:gd name="connisteX24" fmla="*/ 80221 w 242781"/>
              <a:gd name="connsiteY24" fmla="*/ 2134870 h 3202940"/>
              <a:gd name="connisteX25" fmla="*/ 60536 w 242781"/>
              <a:gd name="connsiteY25" fmla="*/ 2214880 h 3202940"/>
              <a:gd name="connisteX26" fmla="*/ 60536 w 242781"/>
              <a:gd name="connsiteY26" fmla="*/ 2305050 h 3202940"/>
              <a:gd name="connisteX27" fmla="*/ 30691 w 242781"/>
              <a:gd name="connsiteY27" fmla="*/ 2414270 h 3202940"/>
              <a:gd name="connisteX28" fmla="*/ 20531 w 242781"/>
              <a:gd name="connsiteY28" fmla="*/ 2494280 h 3202940"/>
              <a:gd name="connisteX29" fmla="*/ 20531 w 242781"/>
              <a:gd name="connsiteY29" fmla="*/ 2564130 h 3202940"/>
              <a:gd name="connisteX30" fmla="*/ 20531 w 242781"/>
              <a:gd name="connsiteY30" fmla="*/ 2633980 h 3202940"/>
              <a:gd name="connisteX31" fmla="*/ 10371 w 242781"/>
              <a:gd name="connsiteY31" fmla="*/ 2703830 h 3202940"/>
              <a:gd name="connisteX32" fmla="*/ 10371 w 242781"/>
              <a:gd name="connsiteY32" fmla="*/ 2783840 h 3202940"/>
              <a:gd name="connisteX33" fmla="*/ 846 w 242781"/>
              <a:gd name="connsiteY33" fmla="*/ 2853690 h 3202940"/>
              <a:gd name="connisteX34" fmla="*/ 846 w 242781"/>
              <a:gd name="connsiteY34" fmla="*/ 2923540 h 3202940"/>
              <a:gd name="connisteX35" fmla="*/ 846 w 242781"/>
              <a:gd name="connsiteY35" fmla="*/ 2993390 h 3202940"/>
              <a:gd name="connisteX36" fmla="*/ 846 w 242781"/>
              <a:gd name="connsiteY36" fmla="*/ 3063240 h 3202940"/>
              <a:gd name="connisteX37" fmla="*/ 846 w 242781"/>
              <a:gd name="connsiteY37" fmla="*/ 3133090 h 3202940"/>
              <a:gd name="connisteX38" fmla="*/ 846 w 242781"/>
              <a:gd name="connsiteY38" fmla="*/ 3202940 h 320294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</a:cxnLst>
            <a:rect l="l" t="t" r="r" b="b"/>
            <a:pathLst>
              <a:path w="242782" h="3202940">
                <a:moveTo>
                  <a:pt x="240242" y="0"/>
                </a:moveTo>
                <a:cubicBezTo>
                  <a:pt x="240242" y="22860"/>
                  <a:pt x="240242" y="81915"/>
                  <a:pt x="240242" y="120015"/>
                </a:cubicBezTo>
                <a:cubicBezTo>
                  <a:pt x="240242" y="158115"/>
                  <a:pt x="240242" y="151765"/>
                  <a:pt x="240242" y="189865"/>
                </a:cubicBezTo>
                <a:cubicBezTo>
                  <a:pt x="240242" y="227965"/>
                  <a:pt x="240242" y="269240"/>
                  <a:pt x="240242" y="309245"/>
                </a:cubicBezTo>
                <a:cubicBezTo>
                  <a:pt x="240242" y="349250"/>
                  <a:pt x="240242" y="359410"/>
                  <a:pt x="240242" y="389255"/>
                </a:cubicBezTo>
                <a:cubicBezTo>
                  <a:pt x="240242" y="419100"/>
                  <a:pt x="240242" y="431165"/>
                  <a:pt x="240242" y="459105"/>
                </a:cubicBezTo>
                <a:cubicBezTo>
                  <a:pt x="240242" y="487045"/>
                  <a:pt x="240242" y="499110"/>
                  <a:pt x="240242" y="528955"/>
                </a:cubicBezTo>
                <a:cubicBezTo>
                  <a:pt x="240242" y="558800"/>
                  <a:pt x="240242" y="575310"/>
                  <a:pt x="240242" y="608965"/>
                </a:cubicBezTo>
                <a:cubicBezTo>
                  <a:pt x="240242" y="642620"/>
                  <a:pt x="240242" y="656590"/>
                  <a:pt x="240242" y="698500"/>
                </a:cubicBezTo>
                <a:cubicBezTo>
                  <a:pt x="240242" y="740410"/>
                  <a:pt x="240242" y="770890"/>
                  <a:pt x="240242" y="818515"/>
                </a:cubicBezTo>
                <a:cubicBezTo>
                  <a:pt x="240242" y="866140"/>
                  <a:pt x="245957" y="899795"/>
                  <a:pt x="240242" y="937895"/>
                </a:cubicBezTo>
                <a:cubicBezTo>
                  <a:pt x="234527" y="975995"/>
                  <a:pt x="216112" y="969645"/>
                  <a:pt x="210397" y="1007745"/>
                </a:cubicBezTo>
                <a:cubicBezTo>
                  <a:pt x="204682" y="1045845"/>
                  <a:pt x="214207" y="1085850"/>
                  <a:pt x="210397" y="1127760"/>
                </a:cubicBezTo>
                <a:cubicBezTo>
                  <a:pt x="206587" y="1169670"/>
                  <a:pt x="196427" y="1181735"/>
                  <a:pt x="190077" y="1217295"/>
                </a:cubicBezTo>
                <a:cubicBezTo>
                  <a:pt x="183727" y="1252855"/>
                  <a:pt x="181822" y="1275080"/>
                  <a:pt x="179917" y="1306830"/>
                </a:cubicBezTo>
                <a:cubicBezTo>
                  <a:pt x="178012" y="1338580"/>
                  <a:pt x="183727" y="1348740"/>
                  <a:pt x="179917" y="1376680"/>
                </a:cubicBezTo>
                <a:cubicBezTo>
                  <a:pt x="176107" y="1404620"/>
                  <a:pt x="165947" y="1418590"/>
                  <a:pt x="160232" y="1446530"/>
                </a:cubicBezTo>
                <a:cubicBezTo>
                  <a:pt x="154517" y="1474470"/>
                  <a:pt x="151977" y="1488440"/>
                  <a:pt x="150072" y="1516380"/>
                </a:cubicBezTo>
                <a:cubicBezTo>
                  <a:pt x="148167" y="1544320"/>
                  <a:pt x="153882" y="1552575"/>
                  <a:pt x="150072" y="1586230"/>
                </a:cubicBezTo>
                <a:cubicBezTo>
                  <a:pt x="146262" y="1619885"/>
                  <a:pt x="134197" y="1649730"/>
                  <a:pt x="130387" y="1685925"/>
                </a:cubicBezTo>
                <a:cubicBezTo>
                  <a:pt x="126577" y="1722120"/>
                  <a:pt x="134197" y="1727835"/>
                  <a:pt x="130387" y="1765935"/>
                </a:cubicBezTo>
                <a:cubicBezTo>
                  <a:pt x="126577" y="1804035"/>
                  <a:pt x="116417" y="1839595"/>
                  <a:pt x="110702" y="1875790"/>
                </a:cubicBezTo>
                <a:cubicBezTo>
                  <a:pt x="104987" y="1911985"/>
                  <a:pt x="104352" y="1911985"/>
                  <a:pt x="100542" y="1945640"/>
                </a:cubicBezTo>
                <a:cubicBezTo>
                  <a:pt x="96732" y="1979295"/>
                  <a:pt x="94192" y="2007235"/>
                  <a:pt x="90382" y="2045335"/>
                </a:cubicBezTo>
                <a:cubicBezTo>
                  <a:pt x="86572" y="2083435"/>
                  <a:pt x="85937" y="2101215"/>
                  <a:pt x="80222" y="2134870"/>
                </a:cubicBezTo>
                <a:cubicBezTo>
                  <a:pt x="74507" y="2168525"/>
                  <a:pt x="64347" y="2180590"/>
                  <a:pt x="60537" y="2214880"/>
                </a:cubicBezTo>
                <a:cubicBezTo>
                  <a:pt x="56727" y="2249170"/>
                  <a:pt x="66252" y="2265045"/>
                  <a:pt x="60537" y="2305050"/>
                </a:cubicBezTo>
                <a:cubicBezTo>
                  <a:pt x="54822" y="2345055"/>
                  <a:pt x="38947" y="2376170"/>
                  <a:pt x="30692" y="2414270"/>
                </a:cubicBezTo>
                <a:cubicBezTo>
                  <a:pt x="22437" y="2452370"/>
                  <a:pt x="22437" y="2464435"/>
                  <a:pt x="20532" y="2494280"/>
                </a:cubicBezTo>
                <a:cubicBezTo>
                  <a:pt x="18627" y="2524125"/>
                  <a:pt x="20532" y="2536190"/>
                  <a:pt x="20532" y="2564130"/>
                </a:cubicBezTo>
                <a:cubicBezTo>
                  <a:pt x="20532" y="2592070"/>
                  <a:pt x="22437" y="2606040"/>
                  <a:pt x="20532" y="2633980"/>
                </a:cubicBezTo>
                <a:cubicBezTo>
                  <a:pt x="18627" y="2661920"/>
                  <a:pt x="12277" y="2673985"/>
                  <a:pt x="10372" y="2703830"/>
                </a:cubicBezTo>
                <a:cubicBezTo>
                  <a:pt x="8467" y="2733675"/>
                  <a:pt x="12277" y="2753995"/>
                  <a:pt x="10372" y="2783840"/>
                </a:cubicBezTo>
                <a:cubicBezTo>
                  <a:pt x="8467" y="2813685"/>
                  <a:pt x="2752" y="2825750"/>
                  <a:pt x="847" y="2853690"/>
                </a:cubicBezTo>
                <a:cubicBezTo>
                  <a:pt x="-1058" y="2881630"/>
                  <a:pt x="847" y="2895600"/>
                  <a:pt x="847" y="2923540"/>
                </a:cubicBezTo>
                <a:cubicBezTo>
                  <a:pt x="847" y="2951480"/>
                  <a:pt x="847" y="2965450"/>
                  <a:pt x="847" y="2993390"/>
                </a:cubicBezTo>
                <a:cubicBezTo>
                  <a:pt x="847" y="3021330"/>
                  <a:pt x="847" y="3035300"/>
                  <a:pt x="847" y="3063240"/>
                </a:cubicBezTo>
                <a:cubicBezTo>
                  <a:pt x="847" y="3091180"/>
                  <a:pt x="847" y="3105150"/>
                  <a:pt x="847" y="3133090"/>
                </a:cubicBezTo>
                <a:cubicBezTo>
                  <a:pt x="847" y="3161030"/>
                  <a:pt x="847" y="3190240"/>
                  <a:pt x="847" y="3202940"/>
                </a:cubicBezTo>
              </a:path>
            </a:pathLst>
          </a:custGeom>
          <a:noFill/>
          <a:ln w="12700">
            <a:solidFill>
              <a:schemeClr val="accent6"/>
            </a:solidFill>
            <a:prstDash val="lgDashDot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45" name="任意多边形 44"/>
          <p:cNvSpPr/>
          <p:nvPr/>
        </p:nvSpPr>
        <p:spPr>
          <a:xfrm>
            <a:off x="3229610" y="1173480"/>
            <a:ext cx="1946275" cy="4450080"/>
          </a:xfrm>
          <a:custGeom>
            <a:avLst/>
            <a:gdLst>
              <a:gd name="connisteX0" fmla="*/ 2116878 w 2127885"/>
              <a:gd name="connsiteY0" fmla="*/ 0 h 4469765"/>
              <a:gd name="connisteX1" fmla="*/ 2127038 w 2127885"/>
              <a:gd name="connsiteY1" fmla="*/ 99695 h 4469765"/>
              <a:gd name="connisteX2" fmla="*/ 2127038 w 2127885"/>
              <a:gd name="connsiteY2" fmla="*/ 199390 h 4469765"/>
              <a:gd name="connisteX3" fmla="*/ 2127038 w 2127885"/>
              <a:gd name="connsiteY3" fmla="*/ 289560 h 4469765"/>
              <a:gd name="connisteX4" fmla="*/ 2127038 w 2127885"/>
              <a:gd name="connsiteY4" fmla="*/ 389255 h 4469765"/>
              <a:gd name="connisteX5" fmla="*/ 2116878 w 2127885"/>
              <a:gd name="connsiteY5" fmla="*/ 469265 h 4469765"/>
              <a:gd name="connisteX6" fmla="*/ 2106718 w 2127885"/>
              <a:gd name="connsiteY6" fmla="*/ 539115 h 4469765"/>
              <a:gd name="connisteX7" fmla="*/ 2087033 w 2127885"/>
              <a:gd name="connsiteY7" fmla="*/ 608965 h 4469765"/>
              <a:gd name="connisteX8" fmla="*/ 2067348 w 2127885"/>
              <a:gd name="connsiteY8" fmla="*/ 688340 h 4469765"/>
              <a:gd name="connisteX9" fmla="*/ 2036868 w 2127885"/>
              <a:gd name="connsiteY9" fmla="*/ 758190 h 4469765"/>
              <a:gd name="connisteX10" fmla="*/ 2007023 w 2127885"/>
              <a:gd name="connsiteY10" fmla="*/ 828040 h 4469765"/>
              <a:gd name="connisteX11" fmla="*/ 1977178 w 2127885"/>
              <a:gd name="connsiteY11" fmla="*/ 897890 h 4469765"/>
              <a:gd name="connisteX12" fmla="*/ 1927648 w 2127885"/>
              <a:gd name="connsiteY12" fmla="*/ 967740 h 4469765"/>
              <a:gd name="connisteX13" fmla="*/ 1887643 w 2127885"/>
              <a:gd name="connsiteY13" fmla="*/ 1037590 h 4469765"/>
              <a:gd name="connisteX14" fmla="*/ 1857798 w 2127885"/>
              <a:gd name="connsiteY14" fmla="*/ 1107440 h 4469765"/>
              <a:gd name="connisteX15" fmla="*/ 1827953 w 2127885"/>
              <a:gd name="connsiteY15" fmla="*/ 1177290 h 4469765"/>
              <a:gd name="connisteX16" fmla="*/ 1797473 w 2127885"/>
              <a:gd name="connsiteY16" fmla="*/ 1247140 h 4469765"/>
              <a:gd name="connisteX17" fmla="*/ 1777788 w 2127885"/>
              <a:gd name="connsiteY17" fmla="*/ 1316990 h 4469765"/>
              <a:gd name="connisteX18" fmla="*/ 1747943 w 2127885"/>
              <a:gd name="connsiteY18" fmla="*/ 1386840 h 4469765"/>
              <a:gd name="connisteX19" fmla="*/ 1737783 w 2127885"/>
              <a:gd name="connsiteY19" fmla="*/ 1456690 h 4469765"/>
              <a:gd name="connisteX20" fmla="*/ 1707938 w 2127885"/>
              <a:gd name="connsiteY20" fmla="*/ 1536700 h 4469765"/>
              <a:gd name="connisteX21" fmla="*/ 1667933 w 2127885"/>
              <a:gd name="connsiteY21" fmla="*/ 1606550 h 4469765"/>
              <a:gd name="connisteX22" fmla="*/ 1627928 w 2127885"/>
              <a:gd name="connsiteY22" fmla="*/ 1676400 h 4469765"/>
              <a:gd name="connisteX23" fmla="*/ 1578398 w 2127885"/>
              <a:gd name="connsiteY23" fmla="*/ 1746250 h 4469765"/>
              <a:gd name="connisteX24" fmla="*/ 1518073 w 2127885"/>
              <a:gd name="connsiteY24" fmla="*/ 1816100 h 4469765"/>
              <a:gd name="connisteX25" fmla="*/ 1468543 w 2127885"/>
              <a:gd name="connsiteY25" fmla="*/ 1885950 h 4469765"/>
              <a:gd name="connisteX26" fmla="*/ 1398693 w 2127885"/>
              <a:gd name="connsiteY26" fmla="*/ 1955800 h 4469765"/>
              <a:gd name="connisteX27" fmla="*/ 1358688 w 2127885"/>
              <a:gd name="connsiteY27" fmla="*/ 2025650 h 4469765"/>
              <a:gd name="connisteX28" fmla="*/ 1278678 w 2127885"/>
              <a:gd name="connsiteY28" fmla="*/ 2065655 h 4469765"/>
              <a:gd name="connisteX29" fmla="*/ 1208828 w 2127885"/>
              <a:gd name="connsiteY29" fmla="*/ 2134870 h 4469765"/>
              <a:gd name="connisteX30" fmla="*/ 1129453 w 2127885"/>
              <a:gd name="connsiteY30" fmla="*/ 2174875 h 4469765"/>
              <a:gd name="connisteX31" fmla="*/ 1059603 w 2127885"/>
              <a:gd name="connsiteY31" fmla="*/ 2214880 h 4469765"/>
              <a:gd name="connisteX32" fmla="*/ 989753 w 2127885"/>
              <a:gd name="connsiteY32" fmla="*/ 2254885 h 4469765"/>
              <a:gd name="connisteX33" fmla="*/ 909743 w 2127885"/>
              <a:gd name="connsiteY33" fmla="*/ 2314575 h 4469765"/>
              <a:gd name="connisteX34" fmla="*/ 829733 w 2127885"/>
              <a:gd name="connsiteY34" fmla="*/ 2354580 h 4469765"/>
              <a:gd name="connisteX35" fmla="*/ 740198 w 2127885"/>
              <a:gd name="connsiteY35" fmla="*/ 2434590 h 4469765"/>
              <a:gd name="connisteX36" fmla="*/ 660188 w 2127885"/>
              <a:gd name="connsiteY36" fmla="*/ 2494280 h 4469765"/>
              <a:gd name="connisteX37" fmla="*/ 590338 w 2127885"/>
              <a:gd name="connsiteY37" fmla="*/ 2544445 h 4469765"/>
              <a:gd name="connisteX38" fmla="*/ 510963 w 2127885"/>
              <a:gd name="connsiteY38" fmla="*/ 2623820 h 4469765"/>
              <a:gd name="connisteX39" fmla="*/ 460798 w 2127885"/>
              <a:gd name="connsiteY39" fmla="*/ 2703830 h 4469765"/>
              <a:gd name="connisteX40" fmla="*/ 401108 w 2127885"/>
              <a:gd name="connsiteY40" fmla="*/ 2773680 h 4469765"/>
              <a:gd name="connisteX41" fmla="*/ 350943 w 2127885"/>
              <a:gd name="connsiteY41" fmla="*/ 2843530 h 4469765"/>
              <a:gd name="connisteX42" fmla="*/ 310938 w 2127885"/>
              <a:gd name="connsiteY42" fmla="*/ 2913380 h 4469765"/>
              <a:gd name="connisteX43" fmla="*/ 261408 w 2127885"/>
              <a:gd name="connsiteY43" fmla="*/ 2983230 h 4469765"/>
              <a:gd name="connisteX44" fmla="*/ 221403 w 2127885"/>
              <a:gd name="connsiteY44" fmla="*/ 3053080 h 4469765"/>
              <a:gd name="connisteX45" fmla="*/ 171238 w 2127885"/>
              <a:gd name="connsiteY45" fmla="*/ 3122930 h 4469765"/>
              <a:gd name="connisteX46" fmla="*/ 141393 w 2127885"/>
              <a:gd name="connsiteY46" fmla="*/ 3192780 h 4469765"/>
              <a:gd name="connisteX47" fmla="*/ 91863 w 2127885"/>
              <a:gd name="connsiteY47" fmla="*/ 3272790 h 4469765"/>
              <a:gd name="connisteX48" fmla="*/ 51858 w 2127885"/>
              <a:gd name="connsiteY48" fmla="*/ 3342640 h 4469765"/>
              <a:gd name="connisteX49" fmla="*/ 22013 w 2127885"/>
              <a:gd name="connsiteY49" fmla="*/ 3412490 h 4469765"/>
              <a:gd name="connisteX50" fmla="*/ 1693 w 2127885"/>
              <a:gd name="connsiteY50" fmla="*/ 3482340 h 4469765"/>
              <a:gd name="connisteX51" fmla="*/ 1693 w 2127885"/>
              <a:gd name="connsiteY51" fmla="*/ 3552190 h 4469765"/>
              <a:gd name="connisteX52" fmla="*/ 1693 w 2127885"/>
              <a:gd name="connsiteY52" fmla="*/ 3622040 h 4469765"/>
              <a:gd name="connisteX53" fmla="*/ 22013 w 2127885"/>
              <a:gd name="connsiteY53" fmla="*/ 3691890 h 4469765"/>
              <a:gd name="connisteX54" fmla="*/ 62018 w 2127885"/>
              <a:gd name="connsiteY54" fmla="*/ 3761740 h 4469765"/>
              <a:gd name="connisteX55" fmla="*/ 121708 w 2127885"/>
              <a:gd name="connsiteY55" fmla="*/ 3831590 h 4469765"/>
              <a:gd name="connisteX56" fmla="*/ 191558 w 2127885"/>
              <a:gd name="connsiteY56" fmla="*/ 3881120 h 4469765"/>
              <a:gd name="connisteX57" fmla="*/ 261408 w 2127885"/>
              <a:gd name="connsiteY57" fmla="*/ 3921125 h 4469765"/>
              <a:gd name="connisteX58" fmla="*/ 331258 w 2127885"/>
              <a:gd name="connsiteY58" fmla="*/ 3980815 h 4469765"/>
              <a:gd name="connisteX59" fmla="*/ 401108 w 2127885"/>
              <a:gd name="connsiteY59" fmla="*/ 4020820 h 4469765"/>
              <a:gd name="connisteX60" fmla="*/ 470958 w 2127885"/>
              <a:gd name="connsiteY60" fmla="*/ 4070985 h 4469765"/>
              <a:gd name="connisteX61" fmla="*/ 540808 w 2127885"/>
              <a:gd name="connsiteY61" fmla="*/ 4100830 h 4469765"/>
              <a:gd name="connisteX62" fmla="*/ 620183 w 2127885"/>
              <a:gd name="connsiteY62" fmla="*/ 4140835 h 4469765"/>
              <a:gd name="connisteX63" fmla="*/ 700193 w 2127885"/>
              <a:gd name="connsiteY63" fmla="*/ 4170680 h 4469765"/>
              <a:gd name="connisteX64" fmla="*/ 770043 w 2127885"/>
              <a:gd name="connsiteY64" fmla="*/ 4200525 h 4469765"/>
              <a:gd name="connisteX65" fmla="*/ 850053 w 2127885"/>
              <a:gd name="connsiteY65" fmla="*/ 4230370 h 4469765"/>
              <a:gd name="connisteX66" fmla="*/ 939588 w 2127885"/>
              <a:gd name="connsiteY66" fmla="*/ 4260215 h 4469765"/>
              <a:gd name="connisteX67" fmla="*/ 1029758 w 2127885"/>
              <a:gd name="connsiteY67" fmla="*/ 4300220 h 4469765"/>
              <a:gd name="connisteX68" fmla="*/ 1109133 w 2127885"/>
              <a:gd name="connsiteY68" fmla="*/ 4310380 h 4469765"/>
              <a:gd name="connisteX69" fmla="*/ 1178983 w 2127885"/>
              <a:gd name="connsiteY69" fmla="*/ 4340225 h 4469765"/>
              <a:gd name="connisteX70" fmla="*/ 1248833 w 2127885"/>
              <a:gd name="connsiteY70" fmla="*/ 4399915 h 4469765"/>
              <a:gd name="connisteX71" fmla="*/ 1269153 w 2127885"/>
              <a:gd name="connsiteY71" fmla="*/ 4469765 h 446976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</a:cxnLst>
            <a:rect l="l" t="t" r="r" b="b"/>
            <a:pathLst>
              <a:path w="2127885" h="4469765">
                <a:moveTo>
                  <a:pt x="2116878" y="0"/>
                </a:moveTo>
                <a:cubicBezTo>
                  <a:pt x="2118783" y="17780"/>
                  <a:pt x="2125133" y="59690"/>
                  <a:pt x="2127038" y="99695"/>
                </a:cubicBezTo>
                <a:cubicBezTo>
                  <a:pt x="2128943" y="139700"/>
                  <a:pt x="2127038" y="161290"/>
                  <a:pt x="2127038" y="199390"/>
                </a:cubicBezTo>
                <a:cubicBezTo>
                  <a:pt x="2127038" y="237490"/>
                  <a:pt x="2127038" y="251460"/>
                  <a:pt x="2127038" y="289560"/>
                </a:cubicBezTo>
                <a:cubicBezTo>
                  <a:pt x="2127038" y="327660"/>
                  <a:pt x="2128943" y="353060"/>
                  <a:pt x="2127038" y="389255"/>
                </a:cubicBezTo>
                <a:cubicBezTo>
                  <a:pt x="2125133" y="425450"/>
                  <a:pt x="2120688" y="439420"/>
                  <a:pt x="2116878" y="469265"/>
                </a:cubicBezTo>
                <a:cubicBezTo>
                  <a:pt x="2113068" y="499110"/>
                  <a:pt x="2112433" y="511175"/>
                  <a:pt x="2106718" y="539115"/>
                </a:cubicBezTo>
                <a:cubicBezTo>
                  <a:pt x="2101003" y="567055"/>
                  <a:pt x="2094653" y="579120"/>
                  <a:pt x="2087033" y="608965"/>
                </a:cubicBezTo>
                <a:cubicBezTo>
                  <a:pt x="2079413" y="638810"/>
                  <a:pt x="2077508" y="658495"/>
                  <a:pt x="2067348" y="688340"/>
                </a:cubicBezTo>
                <a:cubicBezTo>
                  <a:pt x="2057188" y="718185"/>
                  <a:pt x="2048933" y="730250"/>
                  <a:pt x="2036868" y="758190"/>
                </a:cubicBezTo>
                <a:cubicBezTo>
                  <a:pt x="2024803" y="786130"/>
                  <a:pt x="2019088" y="800100"/>
                  <a:pt x="2007023" y="828040"/>
                </a:cubicBezTo>
                <a:cubicBezTo>
                  <a:pt x="1994958" y="855980"/>
                  <a:pt x="1993053" y="869950"/>
                  <a:pt x="1977178" y="897890"/>
                </a:cubicBezTo>
                <a:cubicBezTo>
                  <a:pt x="1961303" y="925830"/>
                  <a:pt x="1945428" y="939800"/>
                  <a:pt x="1927648" y="967740"/>
                </a:cubicBezTo>
                <a:cubicBezTo>
                  <a:pt x="1909868" y="995680"/>
                  <a:pt x="1901613" y="1009650"/>
                  <a:pt x="1887643" y="1037590"/>
                </a:cubicBezTo>
                <a:cubicBezTo>
                  <a:pt x="1873673" y="1065530"/>
                  <a:pt x="1869863" y="1079500"/>
                  <a:pt x="1857798" y="1107440"/>
                </a:cubicBezTo>
                <a:cubicBezTo>
                  <a:pt x="1845733" y="1135380"/>
                  <a:pt x="1840018" y="1149350"/>
                  <a:pt x="1827953" y="1177290"/>
                </a:cubicBezTo>
                <a:cubicBezTo>
                  <a:pt x="1815888" y="1205230"/>
                  <a:pt x="1807633" y="1219200"/>
                  <a:pt x="1797473" y="1247140"/>
                </a:cubicBezTo>
                <a:cubicBezTo>
                  <a:pt x="1787313" y="1275080"/>
                  <a:pt x="1787948" y="1289050"/>
                  <a:pt x="1777788" y="1316990"/>
                </a:cubicBezTo>
                <a:cubicBezTo>
                  <a:pt x="1767628" y="1344930"/>
                  <a:pt x="1756198" y="1358900"/>
                  <a:pt x="1747943" y="1386840"/>
                </a:cubicBezTo>
                <a:cubicBezTo>
                  <a:pt x="1739688" y="1414780"/>
                  <a:pt x="1746038" y="1426845"/>
                  <a:pt x="1737783" y="1456690"/>
                </a:cubicBezTo>
                <a:cubicBezTo>
                  <a:pt x="1729528" y="1486535"/>
                  <a:pt x="1721908" y="1506855"/>
                  <a:pt x="1707938" y="1536700"/>
                </a:cubicBezTo>
                <a:cubicBezTo>
                  <a:pt x="1693968" y="1566545"/>
                  <a:pt x="1683808" y="1578610"/>
                  <a:pt x="1667933" y="1606550"/>
                </a:cubicBezTo>
                <a:cubicBezTo>
                  <a:pt x="1652058" y="1634490"/>
                  <a:pt x="1645708" y="1648460"/>
                  <a:pt x="1627928" y="1676400"/>
                </a:cubicBezTo>
                <a:cubicBezTo>
                  <a:pt x="1610148" y="1704340"/>
                  <a:pt x="1600623" y="1718310"/>
                  <a:pt x="1578398" y="1746250"/>
                </a:cubicBezTo>
                <a:cubicBezTo>
                  <a:pt x="1556173" y="1774190"/>
                  <a:pt x="1540298" y="1788160"/>
                  <a:pt x="1518073" y="1816100"/>
                </a:cubicBezTo>
                <a:cubicBezTo>
                  <a:pt x="1495848" y="1844040"/>
                  <a:pt x="1492673" y="1858010"/>
                  <a:pt x="1468543" y="1885950"/>
                </a:cubicBezTo>
                <a:cubicBezTo>
                  <a:pt x="1444413" y="1913890"/>
                  <a:pt x="1420918" y="1927860"/>
                  <a:pt x="1398693" y="1955800"/>
                </a:cubicBezTo>
                <a:cubicBezTo>
                  <a:pt x="1376468" y="1983740"/>
                  <a:pt x="1382818" y="2003425"/>
                  <a:pt x="1358688" y="2025650"/>
                </a:cubicBezTo>
                <a:cubicBezTo>
                  <a:pt x="1334558" y="2047875"/>
                  <a:pt x="1308523" y="2044065"/>
                  <a:pt x="1278678" y="2065655"/>
                </a:cubicBezTo>
                <a:cubicBezTo>
                  <a:pt x="1248833" y="2087245"/>
                  <a:pt x="1238673" y="2113280"/>
                  <a:pt x="1208828" y="2134870"/>
                </a:cubicBezTo>
                <a:cubicBezTo>
                  <a:pt x="1178983" y="2156460"/>
                  <a:pt x="1159298" y="2159000"/>
                  <a:pt x="1129453" y="2174875"/>
                </a:cubicBezTo>
                <a:cubicBezTo>
                  <a:pt x="1099608" y="2190750"/>
                  <a:pt x="1087543" y="2199005"/>
                  <a:pt x="1059603" y="2214880"/>
                </a:cubicBezTo>
                <a:cubicBezTo>
                  <a:pt x="1031663" y="2230755"/>
                  <a:pt x="1019598" y="2235200"/>
                  <a:pt x="989753" y="2254885"/>
                </a:cubicBezTo>
                <a:cubicBezTo>
                  <a:pt x="959908" y="2274570"/>
                  <a:pt x="941493" y="2294890"/>
                  <a:pt x="909743" y="2314575"/>
                </a:cubicBezTo>
                <a:cubicBezTo>
                  <a:pt x="877993" y="2334260"/>
                  <a:pt x="863388" y="2330450"/>
                  <a:pt x="829733" y="2354580"/>
                </a:cubicBezTo>
                <a:cubicBezTo>
                  <a:pt x="796078" y="2378710"/>
                  <a:pt x="773853" y="2406650"/>
                  <a:pt x="740198" y="2434590"/>
                </a:cubicBezTo>
                <a:cubicBezTo>
                  <a:pt x="706543" y="2462530"/>
                  <a:pt x="690033" y="2472055"/>
                  <a:pt x="660188" y="2494280"/>
                </a:cubicBezTo>
                <a:cubicBezTo>
                  <a:pt x="630343" y="2516505"/>
                  <a:pt x="620183" y="2518410"/>
                  <a:pt x="590338" y="2544445"/>
                </a:cubicBezTo>
                <a:cubicBezTo>
                  <a:pt x="560493" y="2570480"/>
                  <a:pt x="536998" y="2592070"/>
                  <a:pt x="510963" y="2623820"/>
                </a:cubicBezTo>
                <a:cubicBezTo>
                  <a:pt x="484928" y="2655570"/>
                  <a:pt x="483023" y="2673985"/>
                  <a:pt x="460798" y="2703830"/>
                </a:cubicBezTo>
                <a:cubicBezTo>
                  <a:pt x="438573" y="2733675"/>
                  <a:pt x="423333" y="2745740"/>
                  <a:pt x="401108" y="2773680"/>
                </a:cubicBezTo>
                <a:cubicBezTo>
                  <a:pt x="378883" y="2801620"/>
                  <a:pt x="368723" y="2815590"/>
                  <a:pt x="350943" y="2843530"/>
                </a:cubicBezTo>
                <a:cubicBezTo>
                  <a:pt x="333163" y="2871470"/>
                  <a:pt x="328718" y="2885440"/>
                  <a:pt x="310938" y="2913380"/>
                </a:cubicBezTo>
                <a:cubicBezTo>
                  <a:pt x="293158" y="2941320"/>
                  <a:pt x="279188" y="2955290"/>
                  <a:pt x="261408" y="2983230"/>
                </a:cubicBezTo>
                <a:cubicBezTo>
                  <a:pt x="243628" y="3011170"/>
                  <a:pt x="239183" y="3025140"/>
                  <a:pt x="221403" y="3053080"/>
                </a:cubicBezTo>
                <a:cubicBezTo>
                  <a:pt x="203623" y="3081020"/>
                  <a:pt x="187113" y="3094990"/>
                  <a:pt x="171238" y="3122930"/>
                </a:cubicBezTo>
                <a:cubicBezTo>
                  <a:pt x="155363" y="3150870"/>
                  <a:pt x="157268" y="3162935"/>
                  <a:pt x="141393" y="3192780"/>
                </a:cubicBezTo>
                <a:cubicBezTo>
                  <a:pt x="125518" y="3222625"/>
                  <a:pt x="109643" y="3242945"/>
                  <a:pt x="91863" y="3272790"/>
                </a:cubicBezTo>
                <a:cubicBezTo>
                  <a:pt x="74083" y="3302635"/>
                  <a:pt x="65828" y="3314700"/>
                  <a:pt x="51858" y="3342640"/>
                </a:cubicBezTo>
                <a:cubicBezTo>
                  <a:pt x="37888" y="3370580"/>
                  <a:pt x="32173" y="3384550"/>
                  <a:pt x="22013" y="3412490"/>
                </a:cubicBezTo>
                <a:cubicBezTo>
                  <a:pt x="11853" y="3440430"/>
                  <a:pt x="5503" y="3454400"/>
                  <a:pt x="1693" y="3482340"/>
                </a:cubicBezTo>
                <a:cubicBezTo>
                  <a:pt x="-2117" y="3510280"/>
                  <a:pt x="1693" y="3524250"/>
                  <a:pt x="1693" y="3552190"/>
                </a:cubicBezTo>
                <a:cubicBezTo>
                  <a:pt x="1693" y="3580130"/>
                  <a:pt x="-2117" y="3594100"/>
                  <a:pt x="1693" y="3622040"/>
                </a:cubicBezTo>
                <a:cubicBezTo>
                  <a:pt x="5503" y="3649980"/>
                  <a:pt x="9948" y="3663950"/>
                  <a:pt x="22013" y="3691890"/>
                </a:cubicBezTo>
                <a:cubicBezTo>
                  <a:pt x="34078" y="3719830"/>
                  <a:pt x="42333" y="3733800"/>
                  <a:pt x="62018" y="3761740"/>
                </a:cubicBezTo>
                <a:cubicBezTo>
                  <a:pt x="81703" y="3789680"/>
                  <a:pt x="95673" y="3807460"/>
                  <a:pt x="121708" y="3831590"/>
                </a:cubicBezTo>
                <a:cubicBezTo>
                  <a:pt x="147743" y="3855720"/>
                  <a:pt x="163618" y="3863340"/>
                  <a:pt x="191558" y="3881120"/>
                </a:cubicBezTo>
                <a:cubicBezTo>
                  <a:pt x="219498" y="3898900"/>
                  <a:pt x="233468" y="3901440"/>
                  <a:pt x="261408" y="3921125"/>
                </a:cubicBezTo>
                <a:cubicBezTo>
                  <a:pt x="289348" y="3940810"/>
                  <a:pt x="303318" y="3961130"/>
                  <a:pt x="331258" y="3980815"/>
                </a:cubicBezTo>
                <a:cubicBezTo>
                  <a:pt x="359198" y="4000500"/>
                  <a:pt x="373168" y="4003040"/>
                  <a:pt x="401108" y="4020820"/>
                </a:cubicBezTo>
                <a:cubicBezTo>
                  <a:pt x="429048" y="4038600"/>
                  <a:pt x="443018" y="4055110"/>
                  <a:pt x="470958" y="4070985"/>
                </a:cubicBezTo>
                <a:cubicBezTo>
                  <a:pt x="498898" y="4086860"/>
                  <a:pt x="510963" y="4086860"/>
                  <a:pt x="540808" y="4100830"/>
                </a:cubicBezTo>
                <a:cubicBezTo>
                  <a:pt x="570653" y="4114800"/>
                  <a:pt x="588433" y="4126865"/>
                  <a:pt x="620183" y="4140835"/>
                </a:cubicBezTo>
                <a:cubicBezTo>
                  <a:pt x="651933" y="4154805"/>
                  <a:pt x="670348" y="4158615"/>
                  <a:pt x="700193" y="4170680"/>
                </a:cubicBezTo>
                <a:cubicBezTo>
                  <a:pt x="730038" y="4182745"/>
                  <a:pt x="740198" y="4188460"/>
                  <a:pt x="770043" y="4200525"/>
                </a:cubicBezTo>
                <a:cubicBezTo>
                  <a:pt x="799888" y="4212590"/>
                  <a:pt x="816398" y="4218305"/>
                  <a:pt x="850053" y="4230370"/>
                </a:cubicBezTo>
                <a:cubicBezTo>
                  <a:pt x="883708" y="4242435"/>
                  <a:pt x="903393" y="4246245"/>
                  <a:pt x="939588" y="4260215"/>
                </a:cubicBezTo>
                <a:cubicBezTo>
                  <a:pt x="975783" y="4274185"/>
                  <a:pt x="996103" y="4290060"/>
                  <a:pt x="1029758" y="4300220"/>
                </a:cubicBezTo>
                <a:cubicBezTo>
                  <a:pt x="1063413" y="4310380"/>
                  <a:pt x="1079288" y="4302125"/>
                  <a:pt x="1109133" y="4310380"/>
                </a:cubicBezTo>
                <a:cubicBezTo>
                  <a:pt x="1138978" y="4318635"/>
                  <a:pt x="1151043" y="4322445"/>
                  <a:pt x="1178983" y="4340225"/>
                </a:cubicBezTo>
                <a:cubicBezTo>
                  <a:pt x="1206923" y="4358005"/>
                  <a:pt x="1231053" y="4373880"/>
                  <a:pt x="1248833" y="4399915"/>
                </a:cubicBezTo>
                <a:cubicBezTo>
                  <a:pt x="1266613" y="4425950"/>
                  <a:pt x="1266613" y="4457065"/>
                  <a:pt x="1269153" y="4469765"/>
                </a:cubicBezTo>
              </a:path>
            </a:pathLst>
          </a:custGeom>
          <a:noFill/>
          <a:ln w="12700">
            <a:solidFill>
              <a:schemeClr val="accent6"/>
            </a:solidFill>
            <a:prstDash val="lgDashDot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46" name="任意多边形 45"/>
          <p:cNvSpPr/>
          <p:nvPr/>
        </p:nvSpPr>
        <p:spPr>
          <a:xfrm>
            <a:off x="5655945" y="1134110"/>
            <a:ext cx="2913380" cy="838835"/>
          </a:xfrm>
          <a:custGeom>
            <a:avLst/>
            <a:gdLst>
              <a:gd name="connisteX0" fmla="*/ 0 w 2913380"/>
              <a:gd name="connsiteY0" fmla="*/ 0 h 839046"/>
              <a:gd name="connisteX1" fmla="*/ 10160 w 2913380"/>
              <a:gd name="connsiteY1" fmla="*/ 69850 h 839046"/>
              <a:gd name="connisteX2" fmla="*/ 10160 w 2913380"/>
              <a:gd name="connsiteY2" fmla="*/ 139700 h 839046"/>
              <a:gd name="connisteX3" fmla="*/ 29845 w 2913380"/>
              <a:gd name="connsiteY3" fmla="*/ 209550 h 839046"/>
              <a:gd name="connisteX4" fmla="*/ 60325 w 2913380"/>
              <a:gd name="connsiteY4" fmla="*/ 279400 h 839046"/>
              <a:gd name="connisteX5" fmla="*/ 90170 w 2913380"/>
              <a:gd name="connsiteY5" fmla="*/ 349250 h 839046"/>
              <a:gd name="connisteX6" fmla="*/ 149860 w 2913380"/>
              <a:gd name="connsiteY6" fmla="*/ 428625 h 839046"/>
              <a:gd name="connisteX7" fmla="*/ 219710 w 2913380"/>
              <a:gd name="connsiteY7" fmla="*/ 488950 h 839046"/>
              <a:gd name="connisteX8" fmla="*/ 299720 w 2913380"/>
              <a:gd name="connsiteY8" fmla="*/ 548640 h 839046"/>
              <a:gd name="connisteX9" fmla="*/ 369570 w 2913380"/>
              <a:gd name="connsiteY9" fmla="*/ 588645 h 839046"/>
              <a:gd name="connisteX10" fmla="*/ 439420 w 2913380"/>
              <a:gd name="connsiteY10" fmla="*/ 628650 h 839046"/>
              <a:gd name="connisteX11" fmla="*/ 528955 w 2913380"/>
              <a:gd name="connsiteY11" fmla="*/ 658495 h 839046"/>
              <a:gd name="connisteX12" fmla="*/ 598805 w 2913380"/>
              <a:gd name="connsiteY12" fmla="*/ 688340 h 839046"/>
              <a:gd name="connisteX13" fmla="*/ 668655 w 2913380"/>
              <a:gd name="connsiteY13" fmla="*/ 708025 h 839046"/>
              <a:gd name="connisteX14" fmla="*/ 738505 w 2913380"/>
              <a:gd name="connsiteY14" fmla="*/ 728345 h 839046"/>
              <a:gd name="connisteX15" fmla="*/ 808355 w 2913380"/>
              <a:gd name="connsiteY15" fmla="*/ 748030 h 839046"/>
              <a:gd name="connisteX16" fmla="*/ 878205 w 2913380"/>
              <a:gd name="connsiteY16" fmla="*/ 758190 h 839046"/>
              <a:gd name="connisteX17" fmla="*/ 958215 w 2913380"/>
              <a:gd name="connsiteY17" fmla="*/ 777875 h 839046"/>
              <a:gd name="connisteX18" fmla="*/ 1047750 w 2913380"/>
              <a:gd name="connsiteY18" fmla="*/ 788035 h 839046"/>
              <a:gd name="connisteX19" fmla="*/ 1127760 w 2913380"/>
              <a:gd name="connsiteY19" fmla="*/ 798195 h 839046"/>
              <a:gd name="connisteX20" fmla="*/ 1197610 w 2913380"/>
              <a:gd name="connsiteY20" fmla="*/ 817880 h 839046"/>
              <a:gd name="connisteX21" fmla="*/ 1267460 w 2913380"/>
              <a:gd name="connsiteY21" fmla="*/ 817880 h 839046"/>
              <a:gd name="connisteX22" fmla="*/ 1337310 w 2913380"/>
              <a:gd name="connsiteY22" fmla="*/ 817880 h 839046"/>
              <a:gd name="connisteX23" fmla="*/ 1416685 w 2913380"/>
              <a:gd name="connsiteY23" fmla="*/ 817880 h 839046"/>
              <a:gd name="connisteX24" fmla="*/ 1486535 w 2913380"/>
              <a:gd name="connsiteY24" fmla="*/ 817880 h 839046"/>
              <a:gd name="connisteX25" fmla="*/ 1556385 w 2913380"/>
              <a:gd name="connsiteY25" fmla="*/ 817880 h 839046"/>
              <a:gd name="connisteX26" fmla="*/ 1626235 w 2913380"/>
              <a:gd name="connsiteY26" fmla="*/ 817880 h 839046"/>
              <a:gd name="connisteX27" fmla="*/ 1696085 w 2913380"/>
              <a:gd name="connsiteY27" fmla="*/ 817880 h 839046"/>
              <a:gd name="connisteX28" fmla="*/ 1765935 w 2913380"/>
              <a:gd name="connsiteY28" fmla="*/ 817880 h 839046"/>
              <a:gd name="connisteX29" fmla="*/ 1845945 w 2913380"/>
              <a:gd name="connsiteY29" fmla="*/ 817880 h 839046"/>
              <a:gd name="connisteX30" fmla="*/ 1925955 w 2913380"/>
              <a:gd name="connsiteY30" fmla="*/ 817880 h 839046"/>
              <a:gd name="connisteX31" fmla="*/ 1995805 w 2913380"/>
              <a:gd name="connsiteY31" fmla="*/ 817880 h 839046"/>
              <a:gd name="connisteX32" fmla="*/ 2065655 w 2913380"/>
              <a:gd name="connsiteY32" fmla="*/ 828040 h 839046"/>
              <a:gd name="connisteX33" fmla="*/ 2155190 w 2913380"/>
              <a:gd name="connsiteY33" fmla="*/ 828040 h 839046"/>
              <a:gd name="connisteX34" fmla="*/ 2254885 w 2913380"/>
              <a:gd name="connsiteY34" fmla="*/ 828040 h 839046"/>
              <a:gd name="connisteX35" fmla="*/ 2334895 w 2913380"/>
              <a:gd name="connsiteY35" fmla="*/ 838200 h 839046"/>
              <a:gd name="connisteX36" fmla="*/ 2414905 w 2913380"/>
              <a:gd name="connsiteY36" fmla="*/ 838200 h 839046"/>
              <a:gd name="connisteX37" fmla="*/ 2484755 w 2913380"/>
              <a:gd name="connsiteY37" fmla="*/ 838200 h 839046"/>
              <a:gd name="connisteX38" fmla="*/ 2554605 w 2913380"/>
              <a:gd name="connsiteY38" fmla="*/ 838200 h 839046"/>
              <a:gd name="connisteX39" fmla="*/ 2624455 w 2913380"/>
              <a:gd name="connsiteY39" fmla="*/ 838200 h 839046"/>
              <a:gd name="connisteX40" fmla="*/ 2693670 w 2913380"/>
              <a:gd name="connsiteY40" fmla="*/ 838200 h 839046"/>
              <a:gd name="connisteX41" fmla="*/ 2773680 w 2913380"/>
              <a:gd name="connsiteY41" fmla="*/ 838200 h 839046"/>
              <a:gd name="connisteX42" fmla="*/ 2843530 w 2913380"/>
              <a:gd name="connsiteY42" fmla="*/ 838200 h 839046"/>
              <a:gd name="connisteX43" fmla="*/ 2913380 w 2913380"/>
              <a:gd name="connsiteY43" fmla="*/ 838200 h 83904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</a:cxnLst>
            <a:rect l="l" t="t" r="r" b="b"/>
            <a:pathLst>
              <a:path w="2913380" h="839047">
                <a:moveTo>
                  <a:pt x="0" y="0"/>
                </a:moveTo>
                <a:cubicBezTo>
                  <a:pt x="1905" y="12700"/>
                  <a:pt x="8255" y="41910"/>
                  <a:pt x="10160" y="69850"/>
                </a:cubicBezTo>
                <a:cubicBezTo>
                  <a:pt x="12065" y="97790"/>
                  <a:pt x="6350" y="111760"/>
                  <a:pt x="10160" y="139700"/>
                </a:cubicBezTo>
                <a:cubicBezTo>
                  <a:pt x="13970" y="167640"/>
                  <a:pt x="19685" y="181610"/>
                  <a:pt x="29845" y="209550"/>
                </a:cubicBezTo>
                <a:cubicBezTo>
                  <a:pt x="40005" y="237490"/>
                  <a:pt x="48260" y="251460"/>
                  <a:pt x="60325" y="279400"/>
                </a:cubicBezTo>
                <a:cubicBezTo>
                  <a:pt x="72390" y="307340"/>
                  <a:pt x="72390" y="319405"/>
                  <a:pt x="90170" y="349250"/>
                </a:cubicBezTo>
                <a:cubicBezTo>
                  <a:pt x="107950" y="379095"/>
                  <a:pt x="123825" y="400685"/>
                  <a:pt x="149860" y="428625"/>
                </a:cubicBezTo>
                <a:cubicBezTo>
                  <a:pt x="175895" y="456565"/>
                  <a:pt x="189865" y="464820"/>
                  <a:pt x="219710" y="488950"/>
                </a:cubicBezTo>
                <a:cubicBezTo>
                  <a:pt x="249555" y="513080"/>
                  <a:pt x="269875" y="528955"/>
                  <a:pt x="299720" y="548640"/>
                </a:cubicBezTo>
                <a:cubicBezTo>
                  <a:pt x="329565" y="568325"/>
                  <a:pt x="341630" y="572770"/>
                  <a:pt x="369570" y="588645"/>
                </a:cubicBezTo>
                <a:cubicBezTo>
                  <a:pt x="397510" y="604520"/>
                  <a:pt x="407670" y="614680"/>
                  <a:pt x="439420" y="628650"/>
                </a:cubicBezTo>
                <a:cubicBezTo>
                  <a:pt x="471170" y="642620"/>
                  <a:pt x="497205" y="646430"/>
                  <a:pt x="528955" y="658495"/>
                </a:cubicBezTo>
                <a:cubicBezTo>
                  <a:pt x="560705" y="670560"/>
                  <a:pt x="570865" y="678180"/>
                  <a:pt x="598805" y="688340"/>
                </a:cubicBezTo>
                <a:cubicBezTo>
                  <a:pt x="626745" y="698500"/>
                  <a:pt x="640715" y="699770"/>
                  <a:pt x="668655" y="708025"/>
                </a:cubicBezTo>
                <a:cubicBezTo>
                  <a:pt x="696595" y="716280"/>
                  <a:pt x="710565" y="720090"/>
                  <a:pt x="738505" y="728345"/>
                </a:cubicBezTo>
                <a:cubicBezTo>
                  <a:pt x="766445" y="736600"/>
                  <a:pt x="780415" y="742315"/>
                  <a:pt x="808355" y="748030"/>
                </a:cubicBezTo>
                <a:cubicBezTo>
                  <a:pt x="836295" y="753745"/>
                  <a:pt x="848360" y="752475"/>
                  <a:pt x="878205" y="758190"/>
                </a:cubicBezTo>
                <a:cubicBezTo>
                  <a:pt x="908050" y="763905"/>
                  <a:pt x="924560" y="772160"/>
                  <a:pt x="958215" y="777875"/>
                </a:cubicBezTo>
                <a:cubicBezTo>
                  <a:pt x="991870" y="783590"/>
                  <a:pt x="1014095" y="784225"/>
                  <a:pt x="1047750" y="788035"/>
                </a:cubicBezTo>
                <a:cubicBezTo>
                  <a:pt x="1081405" y="791845"/>
                  <a:pt x="1097915" y="792480"/>
                  <a:pt x="1127760" y="798195"/>
                </a:cubicBezTo>
                <a:cubicBezTo>
                  <a:pt x="1157605" y="803910"/>
                  <a:pt x="1169670" y="814070"/>
                  <a:pt x="1197610" y="817880"/>
                </a:cubicBezTo>
                <a:cubicBezTo>
                  <a:pt x="1225550" y="821690"/>
                  <a:pt x="1239520" y="817880"/>
                  <a:pt x="1267460" y="817880"/>
                </a:cubicBezTo>
                <a:cubicBezTo>
                  <a:pt x="1295400" y="817880"/>
                  <a:pt x="1307465" y="817880"/>
                  <a:pt x="1337310" y="817880"/>
                </a:cubicBezTo>
                <a:cubicBezTo>
                  <a:pt x="1367155" y="817880"/>
                  <a:pt x="1386840" y="817880"/>
                  <a:pt x="1416685" y="817880"/>
                </a:cubicBezTo>
                <a:cubicBezTo>
                  <a:pt x="1446530" y="817880"/>
                  <a:pt x="1458595" y="817880"/>
                  <a:pt x="1486535" y="817880"/>
                </a:cubicBezTo>
                <a:cubicBezTo>
                  <a:pt x="1514475" y="817880"/>
                  <a:pt x="1528445" y="817880"/>
                  <a:pt x="1556385" y="817880"/>
                </a:cubicBezTo>
                <a:cubicBezTo>
                  <a:pt x="1584325" y="817880"/>
                  <a:pt x="1598295" y="817880"/>
                  <a:pt x="1626235" y="817880"/>
                </a:cubicBezTo>
                <a:cubicBezTo>
                  <a:pt x="1654175" y="817880"/>
                  <a:pt x="1668145" y="817880"/>
                  <a:pt x="1696085" y="817880"/>
                </a:cubicBezTo>
                <a:cubicBezTo>
                  <a:pt x="1724025" y="817880"/>
                  <a:pt x="1736090" y="817880"/>
                  <a:pt x="1765935" y="817880"/>
                </a:cubicBezTo>
                <a:cubicBezTo>
                  <a:pt x="1795780" y="817880"/>
                  <a:pt x="1814195" y="817880"/>
                  <a:pt x="1845945" y="817880"/>
                </a:cubicBezTo>
                <a:cubicBezTo>
                  <a:pt x="1877695" y="817880"/>
                  <a:pt x="1896110" y="817880"/>
                  <a:pt x="1925955" y="817880"/>
                </a:cubicBezTo>
                <a:cubicBezTo>
                  <a:pt x="1955800" y="817880"/>
                  <a:pt x="1967865" y="815975"/>
                  <a:pt x="1995805" y="817880"/>
                </a:cubicBezTo>
                <a:cubicBezTo>
                  <a:pt x="2023745" y="819785"/>
                  <a:pt x="2033905" y="826135"/>
                  <a:pt x="2065655" y="828040"/>
                </a:cubicBezTo>
                <a:cubicBezTo>
                  <a:pt x="2097405" y="829945"/>
                  <a:pt x="2117090" y="828040"/>
                  <a:pt x="2155190" y="828040"/>
                </a:cubicBezTo>
                <a:cubicBezTo>
                  <a:pt x="2193290" y="828040"/>
                  <a:pt x="2218690" y="826135"/>
                  <a:pt x="2254885" y="828040"/>
                </a:cubicBezTo>
                <a:cubicBezTo>
                  <a:pt x="2291080" y="829945"/>
                  <a:pt x="2303145" y="836295"/>
                  <a:pt x="2334895" y="838200"/>
                </a:cubicBezTo>
                <a:cubicBezTo>
                  <a:pt x="2366645" y="840105"/>
                  <a:pt x="2385060" y="838200"/>
                  <a:pt x="2414905" y="838200"/>
                </a:cubicBezTo>
                <a:cubicBezTo>
                  <a:pt x="2444750" y="838200"/>
                  <a:pt x="2456815" y="838200"/>
                  <a:pt x="2484755" y="838200"/>
                </a:cubicBezTo>
                <a:cubicBezTo>
                  <a:pt x="2512695" y="838200"/>
                  <a:pt x="2526665" y="838200"/>
                  <a:pt x="2554605" y="838200"/>
                </a:cubicBezTo>
                <a:cubicBezTo>
                  <a:pt x="2582545" y="838200"/>
                  <a:pt x="2596515" y="838200"/>
                  <a:pt x="2624455" y="838200"/>
                </a:cubicBezTo>
                <a:cubicBezTo>
                  <a:pt x="2652395" y="838200"/>
                  <a:pt x="2663825" y="838200"/>
                  <a:pt x="2693670" y="838200"/>
                </a:cubicBezTo>
                <a:cubicBezTo>
                  <a:pt x="2723515" y="838200"/>
                  <a:pt x="2743835" y="838200"/>
                  <a:pt x="2773680" y="838200"/>
                </a:cubicBezTo>
                <a:cubicBezTo>
                  <a:pt x="2803525" y="838200"/>
                  <a:pt x="2815590" y="838200"/>
                  <a:pt x="2843530" y="838200"/>
                </a:cubicBezTo>
                <a:cubicBezTo>
                  <a:pt x="2871470" y="838200"/>
                  <a:pt x="2900680" y="838200"/>
                  <a:pt x="2913380" y="838200"/>
                </a:cubicBezTo>
              </a:path>
            </a:pathLst>
          </a:custGeom>
          <a:noFill/>
          <a:ln w="12700">
            <a:solidFill>
              <a:schemeClr val="accent6"/>
            </a:solidFill>
            <a:prstDash val="lgDashDot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47" name="任意多边形 46"/>
          <p:cNvSpPr/>
          <p:nvPr/>
        </p:nvSpPr>
        <p:spPr>
          <a:xfrm>
            <a:off x="5396230" y="1153795"/>
            <a:ext cx="1588770" cy="3970655"/>
          </a:xfrm>
          <a:custGeom>
            <a:avLst/>
            <a:gdLst>
              <a:gd name="connisteX0" fmla="*/ 40851 w 1588920"/>
              <a:gd name="connsiteY0" fmla="*/ 0 h 3970655"/>
              <a:gd name="connisteX1" fmla="*/ 10371 w 1588920"/>
              <a:gd name="connsiteY1" fmla="*/ 69850 h 3970655"/>
              <a:gd name="connisteX2" fmla="*/ 846 w 1588920"/>
              <a:gd name="connsiteY2" fmla="*/ 139700 h 3970655"/>
              <a:gd name="connisteX3" fmla="*/ 846 w 1588920"/>
              <a:gd name="connsiteY3" fmla="*/ 209550 h 3970655"/>
              <a:gd name="connisteX4" fmla="*/ 846 w 1588920"/>
              <a:gd name="connsiteY4" fmla="*/ 299085 h 3970655"/>
              <a:gd name="connisteX5" fmla="*/ 846 w 1588920"/>
              <a:gd name="connsiteY5" fmla="*/ 368935 h 3970655"/>
              <a:gd name="connisteX6" fmla="*/ 846 w 1588920"/>
              <a:gd name="connsiteY6" fmla="*/ 478790 h 3970655"/>
              <a:gd name="connisteX7" fmla="*/ 846 w 1588920"/>
              <a:gd name="connsiteY7" fmla="*/ 548640 h 3970655"/>
              <a:gd name="connisteX8" fmla="*/ 846 w 1588920"/>
              <a:gd name="connsiteY8" fmla="*/ 648335 h 3970655"/>
              <a:gd name="connisteX9" fmla="*/ 846 w 1588920"/>
              <a:gd name="connsiteY9" fmla="*/ 718185 h 3970655"/>
              <a:gd name="connisteX10" fmla="*/ 846 w 1588920"/>
              <a:gd name="connsiteY10" fmla="*/ 798195 h 3970655"/>
              <a:gd name="connisteX11" fmla="*/ 846 w 1588920"/>
              <a:gd name="connsiteY11" fmla="*/ 868045 h 3970655"/>
              <a:gd name="connisteX12" fmla="*/ 846 w 1588920"/>
              <a:gd name="connsiteY12" fmla="*/ 967740 h 3970655"/>
              <a:gd name="connisteX13" fmla="*/ 846 w 1588920"/>
              <a:gd name="connsiteY13" fmla="*/ 1047750 h 3970655"/>
              <a:gd name="connisteX14" fmla="*/ 846 w 1588920"/>
              <a:gd name="connsiteY14" fmla="*/ 1147445 h 3970655"/>
              <a:gd name="connisteX15" fmla="*/ 10371 w 1588920"/>
              <a:gd name="connsiteY15" fmla="*/ 1257300 h 3970655"/>
              <a:gd name="connisteX16" fmla="*/ 30691 w 1588920"/>
              <a:gd name="connsiteY16" fmla="*/ 1346835 h 3970655"/>
              <a:gd name="connisteX17" fmla="*/ 40851 w 1588920"/>
              <a:gd name="connsiteY17" fmla="*/ 1416685 h 3970655"/>
              <a:gd name="connisteX18" fmla="*/ 60536 w 1588920"/>
              <a:gd name="connsiteY18" fmla="*/ 1516380 h 3970655"/>
              <a:gd name="connisteX19" fmla="*/ 60536 w 1588920"/>
              <a:gd name="connsiteY19" fmla="*/ 1586230 h 3970655"/>
              <a:gd name="connisteX20" fmla="*/ 70696 w 1588920"/>
              <a:gd name="connsiteY20" fmla="*/ 1656080 h 3970655"/>
              <a:gd name="connisteX21" fmla="*/ 100541 w 1588920"/>
              <a:gd name="connsiteY21" fmla="*/ 1755775 h 3970655"/>
              <a:gd name="connisteX22" fmla="*/ 140546 w 1588920"/>
              <a:gd name="connsiteY22" fmla="*/ 1845945 h 3970655"/>
              <a:gd name="connisteX23" fmla="*/ 170391 w 1588920"/>
              <a:gd name="connsiteY23" fmla="*/ 1945640 h 3970655"/>
              <a:gd name="connisteX24" fmla="*/ 200236 w 1588920"/>
              <a:gd name="connsiteY24" fmla="*/ 2055495 h 3970655"/>
              <a:gd name="connisteX25" fmla="*/ 230081 w 1588920"/>
              <a:gd name="connsiteY25" fmla="*/ 2134870 h 3970655"/>
              <a:gd name="connisteX26" fmla="*/ 270086 w 1588920"/>
              <a:gd name="connsiteY26" fmla="*/ 2214880 h 3970655"/>
              <a:gd name="connisteX27" fmla="*/ 329776 w 1588920"/>
              <a:gd name="connsiteY27" fmla="*/ 2324735 h 3970655"/>
              <a:gd name="connisteX28" fmla="*/ 369781 w 1588920"/>
              <a:gd name="connsiteY28" fmla="*/ 2404745 h 3970655"/>
              <a:gd name="connisteX29" fmla="*/ 409786 w 1588920"/>
              <a:gd name="connsiteY29" fmla="*/ 2474595 h 3970655"/>
              <a:gd name="connisteX30" fmla="*/ 459951 w 1588920"/>
              <a:gd name="connsiteY30" fmla="*/ 2544445 h 3970655"/>
              <a:gd name="connisteX31" fmla="*/ 509481 w 1588920"/>
              <a:gd name="connsiteY31" fmla="*/ 2614295 h 3970655"/>
              <a:gd name="connisteX32" fmla="*/ 569171 w 1588920"/>
              <a:gd name="connsiteY32" fmla="*/ 2684145 h 3970655"/>
              <a:gd name="connisteX33" fmla="*/ 619336 w 1588920"/>
              <a:gd name="connsiteY33" fmla="*/ 2753995 h 3970655"/>
              <a:gd name="connisteX34" fmla="*/ 659341 w 1588920"/>
              <a:gd name="connsiteY34" fmla="*/ 2823845 h 3970655"/>
              <a:gd name="connisteX35" fmla="*/ 729191 w 1588920"/>
              <a:gd name="connsiteY35" fmla="*/ 2903220 h 3970655"/>
              <a:gd name="connisteX36" fmla="*/ 808566 w 1588920"/>
              <a:gd name="connsiteY36" fmla="*/ 2973070 h 3970655"/>
              <a:gd name="connisteX37" fmla="*/ 878416 w 1588920"/>
              <a:gd name="connsiteY37" fmla="*/ 3053080 h 3970655"/>
              <a:gd name="connisteX38" fmla="*/ 948266 w 1588920"/>
              <a:gd name="connsiteY38" fmla="*/ 3112770 h 3970655"/>
              <a:gd name="connisteX39" fmla="*/ 1018116 w 1588920"/>
              <a:gd name="connsiteY39" fmla="*/ 3162935 h 3970655"/>
              <a:gd name="connisteX40" fmla="*/ 1098126 w 1588920"/>
              <a:gd name="connsiteY40" fmla="*/ 3222625 h 3970655"/>
              <a:gd name="connisteX41" fmla="*/ 1167976 w 1588920"/>
              <a:gd name="connsiteY41" fmla="*/ 3282315 h 3970655"/>
              <a:gd name="connisteX42" fmla="*/ 1227666 w 1588920"/>
              <a:gd name="connsiteY42" fmla="*/ 3352165 h 3970655"/>
              <a:gd name="connisteX43" fmla="*/ 1297516 w 1588920"/>
              <a:gd name="connsiteY43" fmla="*/ 3412490 h 3970655"/>
              <a:gd name="connisteX44" fmla="*/ 1357841 w 1588920"/>
              <a:gd name="connsiteY44" fmla="*/ 3482340 h 3970655"/>
              <a:gd name="connisteX45" fmla="*/ 1427691 w 1588920"/>
              <a:gd name="connsiteY45" fmla="*/ 3542030 h 3970655"/>
              <a:gd name="connisteX46" fmla="*/ 1477221 w 1588920"/>
              <a:gd name="connsiteY46" fmla="*/ 3622040 h 3970655"/>
              <a:gd name="connisteX47" fmla="*/ 1527386 w 1588920"/>
              <a:gd name="connsiteY47" fmla="*/ 3691890 h 3970655"/>
              <a:gd name="connisteX48" fmla="*/ 1547071 w 1588920"/>
              <a:gd name="connsiteY48" fmla="*/ 3761740 h 3970655"/>
              <a:gd name="connisteX49" fmla="*/ 1567391 w 1588920"/>
              <a:gd name="connsiteY49" fmla="*/ 3831590 h 3970655"/>
              <a:gd name="connisteX50" fmla="*/ 1587076 w 1588920"/>
              <a:gd name="connsiteY50" fmla="*/ 3901440 h 3970655"/>
              <a:gd name="connisteX51" fmla="*/ 1587076 w 1588920"/>
              <a:gd name="connsiteY51" fmla="*/ 3970655 h 397065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</a:cxnLst>
            <a:rect l="l" t="t" r="r" b="b"/>
            <a:pathLst>
              <a:path w="1588920" h="3970655">
                <a:moveTo>
                  <a:pt x="40852" y="0"/>
                </a:moveTo>
                <a:cubicBezTo>
                  <a:pt x="35137" y="12700"/>
                  <a:pt x="18627" y="41910"/>
                  <a:pt x="10372" y="69850"/>
                </a:cubicBezTo>
                <a:cubicBezTo>
                  <a:pt x="2117" y="97790"/>
                  <a:pt x="2752" y="111760"/>
                  <a:pt x="847" y="139700"/>
                </a:cubicBezTo>
                <a:cubicBezTo>
                  <a:pt x="-1058" y="167640"/>
                  <a:pt x="847" y="177800"/>
                  <a:pt x="847" y="209550"/>
                </a:cubicBezTo>
                <a:cubicBezTo>
                  <a:pt x="847" y="241300"/>
                  <a:pt x="847" y="267335"/>
                  <a:pt x="847" y="299085"/>
                </a:cubicBezTo>
                <a:cubicBezTo>
                  <a:pt x="847" y="330835"/>
                  <a:pt x="847" y="332740"/>
                  <a:pt x="847" y="368935"/>
                </a:cubicBezTo>
                <a:cubicBezTo>
                  <a:pt x="847" y="405130"/>
                  <a:pt x="847" y="442595"/>
                  <a:pt x="847" y="478790"/>
                </a:cubicBezTo>
                <a:cubicBezTo>
                  <a:pt x="847" y="514985"/>
                  <a:pt x="847" y="514985"/>
                  <a:pt x="847" y="548640"/>
                </a:cubicBezTo>
                <a:cubicBezTo>
                  <a:pt x="847" y="582295"/>
                  <a:pt x="847" y="614680"/>
                  <a:pt x="847" y="648335"/>
                </a:cubicBezTo>
                <a:cubicBezTo>
                  <a:pt x="847" y="681990"/>
                  <a:pt x="847" y="688340"/>
                  <a:pt x="847" y="718185"/>
                </a:cubicBezTo>
                <a:cubicBezTo>
                  <a:pt x="847" y="748030"/>
                  <a:pt x="847" y="768350"/>
                  <a:pt x="847" y="798195"/>
                </a:cubicBezTo>
                <a:cubicBezTo>
                  <a:pt x="847" y="828040"/>
                  <a:pt x="847" y="834390"/>
                  <a:pt x="847" y="868045"/>
                </a:cubicBezTo>
                <a:cubicBezTo>
                  <a:pt x="847" y="901700"/>
                  <a:pt x="847" y="931545"/>
                  <a:pt x="847" y="967740"/>
                </a:cubicBezTo>
                <a:cubicBezTo>
                  <a:pt x="847" y="1003935"/>
                  <a:pt x="847" y="1011555"/>
                  <a:pt x="847" y="1047750"/>
                </a:cubicBezTo>
                <a:cubicBezTo>
                  <a:pt x="847" y="1083945"/>
                  <a:pt x="-1058" y="1105535"/>
                  <a:pt x="847" y="1147445"/>
                </a:cubicBezTo>
                <a:cubicBezTo>
                  <a:pt x="2752" y="1189355"/>
                  <a:pt x="4657" y="1217295"/>
                  <a:pt x="10372" y="1257300"/>
                </a:cubicBezTo>
                <a:cubicBezTo>
                  <a:pt x="16087" y="1297305"/>
                  <a:pt x="24342" y="1315085"/>
                  <a:pt x="30692" y="1346835"/>
                </a:cubicBezTo>
                <a:cubicBezTo>
                  <a:pt x="37042" y="1378585"/>
                  <a:pt x="35137" y="1383030"/>
                  <a:pt x="40852" y="1416685"/>
                </a:cubicBezTo>
                <a:cubicBezTo>
                  <a:pt x="46567" y="1450340"/>
                  <a:pt x="56727" y="1482725"/>
                  <a:pt x="60537" y="1516380"/>
                </a:cubicBezTo>
                <a:cubicBezTo>
                  <a:pt x="64347" y="1550035"/>
                  <a:pt x="58632" y="1558290"/>
                  <a:pt x="60537" y="1586230"/>
                </a:cubicBezTo>
                <a:cubicBezTo>
                  <a:pt x="62442" y="1614170"/>
                  <a:pt x="62442" y="1622425"/>
                  <a:pt x="70697" y="1656080"/>
                </a:cubicBezTo>
                <a:cubicBezTo>
                  <a:pt x="78952" y="1689735"/>
                  <a:pt x="86572" y="1717675"/>
                  <a:pt x="100542" y="1755775"/>
                </a:cubicBezTo>
                <a:cubicBezTo>
                  <a:pt x="114512" y="1793875"/>
                  <a:pt x="126577" y="1807845"/>
                  <a:pt x="140547" y="1845945"/>
                </a:cubicBezTo>
                <a:cubicBezTo>
                  <a:pt x="154517" y="1884045"/>
                  <a:pt x="158327" y="1903730"/>
                  <a:pt x="170392" y="1945640"/>
                </a:cubicBezTo>
                <a:cubicBezTo>
                  <a:pt x="182457" y="1987550"/>
                  <a:pt x="188172" y="2017395"/>
                  <a:pt x="200237" y="2055495"/>
                </a:cubicBezTo>
                <a:cubicBezTo>
                  <a:pt x="212302" y="2093595"/>
                  <a:pt x="216112" y="2103120"/>
                  <a:pt x="230082" y="2134870"/>
                </a:cubicBezTo>
                <a:cubicBezTo>
                  <a:pt x="244052" y="2166620"/>
                  <a:pt x="250402" y="2176780"/>
                  <a:pt x="270087" y="2214880"/>
                </a:cubicBezTo>
                <a:cubicBezTo>
                  <a:pt x="289772" y="2252980"/>
                  <a:pt x="310092" y="2286635"/>
                  <a:pt x="329777" y="2324735"/>
                </a:cubicBezTo>
                <a:cubicBezTo>
                  <a:pt x="349462" y="2362835"/>
                  <a:pt x="353907" y="2374900"/>
                  <a:pt x="369782" y="2404745"/>
                </a:cubicBezTo>
                <a:cubicBezTo>
                  <a:pt x="385657" y="2434590"/>
                  <a:pt x="392007" y="2446655"/>
                  <a:pt x="409787" y="2474595"/>
                </a:cubicBezTo>
                <a:cubicBezTo>
                  <a:pt x="427567" y="2502535"/>
                  <a:pt x="440267" y="2516505"/>
                  <a:pt x="459952" y="2544445"/>
                </a:cubicBezTo>
                <a:cubicBezTo>
                  <a:pt x="479637" y="2572385"/>
                  <a:pt x="487892" y="2586355"/>
                  <a:pt x="509482" y="2614295"/>
                </a:cubicBezTo>
                <a:cubicBezTo>
                  <a:pt x="531072" y="2642235"/>
                  <a:pt x="546947" y="2656205"/>
                  <a:pt x="569172" y="2684145"/>
                </a:cubicBezTo>
                <a:cubicBezTo>
                  <a:pt x="591397" y="2712085"/>
                  <a:pt x="601557" y="2726055"/>
                  <a:pt x="619337" y="2753995"/>
                </a:cubicBezTo>
                <a:cubicBezTo>
                  <a:pt x="637117" y="2781935"/>
                  <a:pt x="637117" y="2794000"/>
                  <a:pt x="659342" y="2823845"/>
                </a:cubicBezTo>
                <a:cubicBezTo>
                  <a:pt x="681567" y="2853690"/>
                  <a:pt x="699347" y="2873375"/>
                  <a:pt x="729192" y="2903220"/>
                </a:cubicBezTo>
                <a:cubicBezTo>
                  <a:pt x="759037" y="2933065"/>
                  <a:pt x="778722" y="2943225"/>
                  <a:pt x="808567" y="2973070"/>
                </a:cubicBezTo>
                <a:cubicBezTo>
                  <a:pt x="838412" y="3002915"/>
                  <a:pt x="850477" y="3025140"/>
                  <a:pt x="878417" y="3053080"/>
                </a:cubicBezTo>
                <a:cubicBezTo>
                  <a:pt x="906357" y="3081020"/>
                  <a:pt x="920327" y="3090545"/>
                  <a:pt x="948267" y="3112770"/>
                </a:cubicBezTo>
                <a:cubicBezTo>
                  <a:pt x="976207" y="3134995"/>
                  <a:pt x="988272" y="3140710"/>
                  <a:pt x="1018117" y="3162935"/>
                </a:cubicBezTo>
                <a:cubicBezTo>
                  <a:pt x="1047962" y="3185160"/>
                  <a:pt x="1068282" y="3198495"/>
                  <a:pt x="1098127" y="3222625"/>
                </a:cubicBezTo>
                <a:cubicBezTo>
                  <a:pt x="1127972" y="3246755"/>
                  <a:pt x="1141942" y="3256280"/>
                  <a:pt x="1167977" y="3282315"/>
                </a:cubicBezTo>
                <a:cubicBezTo>
                  <a:pt x="1194012" y="3308350"/>
                  <a:pt x="1201632" y="3326130"/>
                  <a:pt x="1227667" y="3352165"/>
                </a:cubicBezTo>
                <a:cubicBezTo>
                  <a:pt x="1253702" y="3378200"/>
                  <a:pt x="1271482" y="3386455"/>
                  <a:pt x="1297517" y="3412490"/>
                </a:cubicBezTo>
                <a:cubicBezTo>
                  <a:pt x="1323552" y="3438525"/>
                  <a:pt x="1331807" y="3456305"/>
                  <a:pt x="1357842" y="3482340"/>
                </a:cubicBezTo>
                <a:cubicBezTo>
                  <a:pt x="1383877" y="3508375"/>
                  <a:pt x="1403562" y="3514090"/>
                  <a:pt x="1427692" y="3542030"/>
                </a:cubicBezTo>
                <a:cubicBezTo>
                  <a:pt x="1451822" y="3569970"/>
                  <a:pt x="1457537" y="3592195"/>
                  <a:pt x="1477222" y="3622040"/>
                </a:cubicBezTo>
                <a:cubicBezTo>
                  <a:pt x="1496907" y="3651885"/>
                  <a:pt x="1513417" y="3663950"/>
                  <a:pt x="1527387" y="3691890"/>
                </a:cubicBezTo>
                <a:cubicBezTo>
                  <a:pt x="1541357" y="3719830"/>
                  <a:pt x="1538817" y="3733800"/>
                  <a:pt x="1547072" y="3761740"/>
                </a:cubicBezTo>
                <a:cubicBezTo>
                  <a:pt x="1555327" y="3789680"/>
                  <a:pt x="1559137" y="3803650"/>
                  <a:pt x="1567392" y="3831590"/>
                </a:cubicBezTo>
                <a:cubicBezTo>
                  <a:pt x="1575647" y="3859530"/>
                  <a:pt x="1583267" y="3873500"/>
                  <a:pt x="1587077" y="3901440"/>
                </a:cubicBezTo>
                <a:cubicBezTo>
                  <a:pt x="1590887" y="3929380"/>
                  <a:pt x="1587712" y="3957955"/>
                  <a:pt x="1587077" y="3970655"/>
                </a:cubicBezTo>
              </a:path>
            </a:pathLst>
          </a:custGeom>
          <a:noFill/>
          <a:ln w="12700">
            <a:solidFill>
              <a:schemeClr val="accent6"/>
            </a:solidFill>
            <a:prstDash val="lgDashDot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644515" y="4356735"/>
            <a:ext cx="858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PVW</a:t>
            </a:r>
            <a:endParaRPr lang="en-US" altLang="zh-CN"/>
          </a:p>
        </p:txBody>
      </p:sp>
      <p:sp>
        <p:nvSpPr>
          <p:cNvPr id="49" name="文本框 48"/>
          <p:cNvSpPr txBox="1"/>
          <p:nvPr/>
        </p:nvSpPr>
        <p:spPr>
          <a:xfrm>
            <a:off x="7830820" y="5203825"/>
            <a:ext cx="8585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PGM</a:t>
            </a:r>
            <a:endParaRPr lang="en-US" altLang="zh-CN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</Words>
  <Application>WPS 演示</Application>
  <PresentationFormat>宽屏</PresentationFormat>
  <Paragraphs>46</Paragraphs>
  <Slides>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LEECHUNG</cp:lastModifiedBy>
  <cp:revision>162</cp:revision>
  <dcterms:created xsi:type="dcterms:W3CDTF">2019-06-19T02:08:00Z</dcterms:created>
  <dcterms:modified xsi:type="dcterms:W3CDTF">2026-05-20T01:36:35Z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2052-12.1.0.26375</vt:lpwstr>
  </property>
  <property fmtid="{D5CDD505-2E9C-101B-9397-08002B2CF9AE}" pid="3" name="ICV">
    <vt:lpwstr>C26CEB4FA87442BE837F7F9221C61A24_11</vt:lpwstr>
  </property>
</Properties>
</file>